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73" r:id="rId15"/>
    <p:sldId id="267" r:id="rId16"/>
    <p:sldId id="268" r:id="rId17"/>
    <p:sldId id="269" r:id="rId18"/>
    <p:sldId id="270" r:id="rId19"/>
    <p:sldId id="271" r:id="rId20"/>
    <p:sldId id="274" r:id="rId21"/>
    <p:sldId id="272" r:id="rId2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ASTER_SLIDE">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2.xml"/><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8" Type="http://schemas.openxmlformats.org/officeDocument/2006/relationships/notesSlide" Target="../notesSlides/notesSlide11.xml"/><Relationship Id="rId7"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 Id="rId3" Type="http://schemas.openxmlformats.org/officeDocument/2006/relationships/image" Target="../media/image6.png"/><Relationship Id="rId2" Type="http://schemas.openxmlformats.org/officeDocument/2006/relationships/image" Target="../media/image22.png"/><Relationship Id="rId1" Type="http://schemas.openxmlformats.org/officeDocument/2006/relationships/image" Target="../media/image21.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13.xml.rels><?xml version="1.0" encoding="UTF-8" standalone="yes"?>
<Relationships xmlns="http://schemas.openxmlformats.org/package/2006/relationships"><Relationship Id="rId6" Type="http://schemas.openxmlformats.org/officeDocument/2006/relationships/notesSlide" Target="../notesSlides/notesSlide12.xml"/><Relationship Id="rId5" Type="http://schemas.openxmlformats.org/officeDocument/2006/relationships/slideLayout" Target="../slideLayouts/slideLayout2.xml"/><Relationship Id="rId4" Type="http://schemas.openxmlformats.org/officeDocument/2006/relationships/image" Target="../media/image28.png"/><Relationship Id="rId3" Type="http://schemas.openxmlformats.org/officeDocument/2006/relationships/image" Target="../media/image6.png"/><Relationship Id="rId2" Type="http://schemas.openxmlformats.org/officeDocument/2006/relationships/image" Target="../media/image27.png"/><Relationship Id="rId1" Type="http://schemas.openxmlformats.org/officeDocument/2006/relationships/image" Target="../media/image26.png"/></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2.xml"/><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image" Target="../media/image29.png"/></Relationships>
</file>

<file path=ppt/slides/_rels/slide15.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2.xml"/><Relationship Id="rId4" Type="http://schemas.openxmlformats.org/officeDocument/2006/relationships/image" Target="../media/image34.jpeg"/><Relationship Id="rId3" Type="http://schemas.openxmlformats.org/officeDocument/2006/relationships/image" Target="../media/image6.png"/><Relationship Id="rId2" Type="http://schemas.openxmlformats.org/officeDocument/2006/relationships/image" Target="../media/image33.png"/><Relationship Id="rId1" Type="http://schemas.openxmlformats.org/officeDocument/2006/relationships/image" Target="../media/image32.png"/></Relationships>
</file>

<file path=ppt/slides/_rels/slide16.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2.xml"/><Relationship Id="rId4" Type="http://schemas.openxmlformats.org/officeDocument/2006/relationships/image" Target="../media/image8.png"/><Relationship Id="rId3" Type="http://schemas.openxmlformats.org/officeDocument/2006/relationships/image" Target="../media/image6.png"/><Relationship Id="rId2" Type="http://schemas.openxmlformats.org/officeDocument/2006/relationships/image" Target="../media/image36.png"/><Relationship Id="rId1" Type="http://schemas.openxmlformats.org/officeDocument/2006/relationships/image" Target="../media/image35.png"/></Relationships>
</file>

<file path=ppt/slides/_rels/slide17.xml.rels><?xml version="1.0" encoding="UTF-8" standalone="yes"?>
<Relationships xmlns="http://schemas.openxmlformats.org/package/2006/relationships"><Relationship Id="rId8" Type="http://schemas.openxmlformats.org/officeDocument/2006/relationships/notesSlide" Target="../notesSlides/notesSlide16.xml"/><Relationship Id="rId7" Type="http://schemas.openxmlformats.org/officeDocument/2006/relationships/slideLayout" Target="../slideLayouts/slideLayout2.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2.xml"/><Relationship Id="rId2" Type="http://schemas.openxmlformats.org/officeDocument/2006/relationships/image" Target="../media/image42.png"/><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2.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2.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8.xml.rels><?xml version="1.0" encoding="UTF-8" standalone="yes"?>
<Relationships xmlns="http://schemas.openxmlformats.org/package/2006/relationships"><Relationship Id="rId7" Type="http://schemas.openxmlformats.org/officeDocument/2006/relationships/notesSlide" Target="../notesSlides/notesSlide8.xml"/><Relationship Id="rId6"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 Id="rId3" Type="http://schemas.openxmlformats.org/officeDocument/2006/relationships/image" Target="../media/image6.png"/><Relationship Id="rId2" Type="http://schemas.openxmlformats.org/officeDocument/2006/relationships/image" Target="../media/image15.png"/><Relationship Id="rId1" Type="http://schemas.openxmlformats.org/officeDocument/2006/relationships/image" Target="../media/image14.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2.xml"/><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38744"/>
          </a:xfrm>
          <a:prstGeom prst="rect">
            <a:avLst/>
          </a:prstGeom>
        </p:spPr>
      </p:pic>
      <p:pic>
        <p:nvPicPr>
          <p:cNvPr id="3" name="Image 1" descr="preencoded.png"/>
          <p:cNvPicPr>
            <a:picLocks noChangeAspect="1"/>
          </p:cNvPicPr>
          <p:nvPr/>
        </p:nvPicPr>
        <p:blipFill>
          <a:blip r:embed="rId2"/>
          <a:stretch>
            <a:fillRect/>
          </a:stretch>
        </p:blipFill>
        <p:spPr>
          <a:xfrm>
            <a:off x="9656064" y="0"/>
            <a:ext cx="4974336" cy="8238744"/>
          </a:xfrm>
          <a:prstGeom prst="rect">
            <a:avLst/>
          </a:prstGeom>
        </p:spPr>
      </p:pic>
      <p:sp>
        <p:nvSpPr>
          <p:cNvPr id="4" name="Text 0"/>
          <p:cNvSpPr/>
          <p:nvPr/>
        </p:nvSpPr>
        <p:spPr>
          <a:xfrm>
            <a:off x="2030095" y="148590"/>
            <a:ext cx="10405745" cy="1188720"/>
          </a:xfrm>
          <a:prstGeom prst="rect">
            <a:avLst/>
          </a:prstGeom>
          <a:noFill/>
        </p:spPr>
        <p:txBody>
          <a:bodyPr wrap="square" lIns="0" tIns="0" rIns="0" bIns="0" rtlCol="0" anchor="t"/>
          <a:lstStyle/>
          <a:p>
            <a:pPr marL="0" indent="0" algn="ctr">
              <a:lnSpc>
                <a:spcPts val="4640"/>
              </a:lnSpc>
              <a:buNone/>
            </a:pPr>
            <a:r>
              <a:rPr lang="en-US" sz="4400" b="1" dirty="0">
                <a:solidFill>
                  <a:srgbClr val="FFFFFF"/>
                </a:solidFill>
                <a:latin typeface="Times New Roman" panose="02020603050405020304" charset="0"/>
                <a:ea typeface="思源宋体-思源宋体-SemiBold" pitchFamily="34" charset="-122"/>
                <a:cs typeface="Times New Roman" panose="02020603050405020304" charset="0"/>
              </a:rPr>
              <a:t>Business Intelligence Project Presentation</a:t>
            </a:r>
            <a:endParaRPr lang="en-US" sz="4400" b="1" dirty="0">
              <a:solidFill>
                <a:srgbClr val="FFFFFF"/>
              </a:solidFill>
              <a:latin typeface="Times New Roman" panose="02020603050405020304" charset="0"/>
              <a:ea typeface="思源宋体-思源宋体-SemiBold" pitchFamily="34" charset="-122"/>
              <a:cs typeface="Times New Roman" panose="02020603050405020304" charset="0"/>
            </a:endParaRPr>
          </a:p>
        </p:txBody>
      </p:sp>
      <p:sp>
        <p:nvSpPr>
          <p:cNvPr id="5" name="Text 1"/>
          <p:cNvSpPr/>
          <p:nvPr/>
        </p:nvSpPr>
        <p:spPr>
          <a:xfrm>
            <a:off x="832104" y="3438144"/>
            <a:ext cx="8010144" cy="356616"/>
          </a:xfrm>
          <a:prstGeom prst="rect">
            <a:avLst/>
          </a:prstGeom>
          <a:noFill/>
        </p:spPr>
        <p:txBody>
          <a:bodyPr wrap="none" lIns="0" tIns="0" rIns="0" bIns="0" rtlCol="0" anchor="t"/>
          <a:lstStyle/>
          <a:p>
            <a:pPr marL="0" indent="0" algn="l">
              <a:lnSpc>
                <a:spcPts val="2780"/>
              </a:lnSpc>
              <a:buNone/>
            </a:pPr>
            <a:r>
              <a:rPr lang="en-US" sz="2600" dirty="0">
                <a:solidFill>
                  <a:srgbClr val="FFFFFF"/>
                </a:solidFill>
                <a:latin typeface="Times New Roman" panose="02020603050405020304" charset="0"/>
                <a:ea typeface="思源宋体-思源宋体-Regular" pitchFamily="34" charset="-122"/>
                <a:cs typeface="Times New Roman" panose="02020603050405020304" charset="0"/>
              </a:rPr>
              <a:t>Register Number</a:t>
            </a:r>
            <a:r>
              <a:rPr lang="en-GB" altLang="en-US" sz="2600" dirty="0">
                <a:solidFill>
                  <a:srgbClr val="FFFFFF"/>
                </a:solidFill>
                <a:latin typeface="Times New Roman" panose="02020603050405020304" charset="0"/>
                <a:ea typeface="思源宋体-思源宋体-Regular" pitchFamily="34" charset="-122"/>
                <a:cs typeface="Times New Roman" panose="02020603050405020304" charset="0"/>
              </a:rPr>
              <a:t>      </a:t>
            </a:r>
            <a:r>
              <a:rPr lang="en-US" sz="2600" dirty="0">
                <a:solidFill>
                  <a:srgbClr val="FFFFFF"/>
                </a:solidFill>
                <a:latin typeface="Times New Roman" panose="02020603050405020304" charset="0"/>
                <a:ea typeface="思源宋体-思源宋体-Regular" pitchFamily="34" charset="-122"/>
                <a:cs typeface="Times New Roman" panose="02020603050405020304" charset="0"/>
              </a:rPr>
              <a:t>: 927623ABAD023, 36, 47</a:t>
            </a:r>
            <a:endParaRPr lang="en-US" sz="260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6" name="Text 2"/>
          <p:cNvSpPr/>
          <p:nvPr/>
        </p:nvSpPr>
        <p:spPr>
          <a:xfrm>
            <a:off x="831850" y="4060190"/>
            <a:ext cx="10532110" cy="713105"/>
          </a:xfrm>
          <a:prstGeom prst="rect">
            <a:avLst/>
          </a:prstGeom>
          <a:noFill/>
        </p:spPr>
        <p:txBody>
          <a:bodyPr wrap="square" lIns="0" tIns="0" rIns="0" bIns="0" rtlCol="0" anchor="t"/>
          <a:lstStyle/>
          <a:p>
            <a:pPr marL="0" indent="0" algn="l">
              <a:lnSpc>
                <a:spcPts val="2780"/>
              </a:lnSpc>
              <a:buNone/>
            </a:pPr>
            <a:r>
              <a:rPr lang="en-US" sz="2600" dirty="0">
                <a:solidFill>
                  <a:srgbClr val="FFFFFF"/>
                </a:solidFill>
                <a:latin typeface="Times New Roman" panose="02020603050405020304" charset="0"/>
                <a:ea typeface="思源宋体-思源宋体-Regular" pitchFamily="34" charset="-122"/>
                <a:cs typeface="Times New Roman" panose="02020603050405020304" charset="0"/>
              </a:rPr>
              <a:t>Name	                     </a:t>
            </a:r>
            <a:r>
              <a:rPr lang="en-GB" altLang="en-US" sz="2600" dirty="0">
                <a:solidFill>
                  <a:srgbClr val="FFFFFF"/>
                </a:solidFill>
                <a:latin typeface="Times New Roman" panose="02020603050405020304" charset="0"/>
                <a:ea typeface="思源宋体-思源宋体-Regular" pitchFamily="34" charset="-122"/>
                <a:cs typeface="Times New Roman" panose="02020603050405020304" charset="0"/>
              </a:rPr>
              <a:t> </a:t>
            </a:r>
            <a:r>
              <a:rPr lang="en-US" sz="2600" dirty="0">
                <a:solidFill>
                  <a:srgbClr val="FFFFFF"/>
                </a:solidFill>
                <a:latin typeface="Times New Roman" panose="02020603050405020304" charset="0"/>
                <a:ea typeface="思源宋体-思源宋体-Regular" pitchFamily="34" charset="-122"/>
                <a:cs typeface="Times New Roman" panose="02020603050405020304" charset="0"/>
              </a:rPr>
              <a:t>: DHARSHINI K,</a:t>
            </a:r>
            <a:r>
              <a:rPr lang="en-GB" altLang="en-US" sz="2600" dirty="0">
                <a:solidFill>
                  <a:srgbClr val="FFFFFF"/>
                </a:solidFill>
                <a:latin typeface="Times New Roman" panose="02020603050405020304" charset="0"/>
                <a:ea typeface="思源宋体-思源宋体-Regular" pitchFamily="34" charset="-122"/>
                <a:cs typeface="Times New Roman" panose="02020603050405020304" charset="0"/>
              </a:rPr>
              <a:t> </a:t>
            </a:r>
            <a:r>
              <a:rPr lang="en-US" sz="2600" dirty="0">
                <a:solidFill>
                  <a:srgbClr val="FFFFFF"/>
                </a:solidFill>
                <a:latin typeface="Times New Roman" panose="02020603050405020304" charset="0"/>
                <a:ea typeface="思源宋体-思源宋体-Regular" pitchFamily="34" charset="-122"/>
                <a:cs typeface="Times New Roman" panose="02020603050405020304" charset="0"/>
              </a:rPr>
              <a:t>GOPIKAMBAL N,</a:t>
            </a:r>
            <a:r>
              <a:rPr lang="en-GB" altLang="en-US" sz="2600" dirty="0">
                <a:solidFill>
                  <a:srgbClr val="FFFFFF"/>
                </a:solidFill>
                <a:latin typeface="Times New Roman" panose="02020603050405020304" charset="0"/>
                <a:ea typeface="思源宋体-思源宋体-Regular" pitchFamily="34" charset="-122"/>
                <a:cs typeface="Times New Roman" panose="02020603050405020304" charset="0"/>
              </a:rPr>
              <a:t> </a:t>
            </a:r>
            <a:r>
              <a:rPr lang="en-US" sz="2600" dirty="0">
                <a:solidFill>
                  <a:srgbClr val="FFFFFF"/>
                </a:solidFill>
                <a:latin typeface="Times New Roman" panose="02020603050405020304" charset="0"/>
                <a:ea typeface="思源宋体-思源宋体-Regular" pitchFamily="34" charset="-122"/>
                <a:cs typeface="Times New Roman" panose="02020603050405020304" charset="0"/>
                <a:sym typeface="+mn-ea"/>
              </a:rPr>
              <a:t>KAARUNYA A S </a:t>
            </a:r>
            <a:endParaRPr lang="en-US" sz="2600" dirty="0">
              <a:solidFill>
                <a:srgbClr val="FFFFFF"/>
              </a:solidFill>
              <a:latin typeface="Times New Roman" panose="02020603050405020304" charset="0"/>
              <a:ea typeface="思源宋体-思源宋体-Regular" pitchFamily="34" charset="-122"/>
              <a:cs typeface="Times New Roman" panose="02020603050405020304" charset="0"/>
            </a:endParaRPr>
          </a:p>
          <a:p>
            <a:pPr marL="0" indent="0" algn="l">
              <a:lnSpc>
                <a:spcPts val="2780"/>
              </a:lnSpc>
              <a:buNone/>
            </a:pPr>
            <a:endParaRPr lang="en-GB" altLang="en-US" sz="260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7" name="Text 3"/>
          <p:cNvSpPr/>
          <p:nvPr/>
        </p:nvSpPr>
        <p:spPr>
          <a:xfrm>
            <a:off x="832104" y="5273802"/>
            <a:ext cx="8010144" cy="356616"/>
          </a:xfrm>
          <a:prstGeom prst="rect">
            <a:avLst/>
          </a:prstGeom>
          <a:noFill/>
        </p:spPr>
        <p:txBody>
          <a:bodyPr wrap="none" lIns="0" tIns="0" rIns="0" bIns="0" rtlCol="0" anchor="t"/>
          <a:lstStyle/>
          <a:p>
            <a:pPr marL="0" indent="0" algn="l">
              <a:lnSpc>
                <a:spcPts val="2780"/>
              </a:lnSpc>
              <a:buNone/>
            </a:pPr>
            <a:r>
              <a:rPr lang="en-US" sz="2600" dirty="0">
                <a:solidFill>
                  <a:srgbClr val="FFFFFF"/>
                </a:solidFill>
                <a:latin typeface="Times New Roman" panose="02020603050405020304" charset="0"/>
                <a:ea typeface="思源宋体-思源宋体-Regular" pitchFamily="34" charset="-122"/>
                <a:cs typeface="Times New Roman" panose="02020603050405020304" charset="0"/>
              </a:rPr>
              <a:t>Semester	</a:t>
            </a:r>
            <a:r>
              <a:rPr lang="en-GB" altLang="en-US" sz="2600" dirty="0">
                <a:solidFill>
                  <a:srgbClr val="FFFFFF"/>
                </a:solidFill>
                <a:latin typeface="Times New Roman" panose="02020603050405020304" charset="0"/>
                <a:ea typeface="思源宋体-思源宋体-Regular" pitchFamily="34" charset="-122"/>
                <a:cs typeface="Times New Roman" panose="02020603050405020304" charset="0"/>
              </a:rPr>
              <a:t>           </a:t>
            </a:r>
            <a:r>
              <a:rPr lang="en-US" sz="2600" dirty="0">
                <a:solidFill>
                  <a:srgbClr val="FFFFFF"/>
                </a:solidFill>
                <a:latin typeface="Times New Roman" panose="02020603050405020304" charset="0"/>
                <a:ea typeface="思源宋体-思源宋体-Regular" pitchFamily="34" charset="-122"/>
                <a:cs typeface="Times New Roman" panose="02020603050405020304" charset="0"/>
              </a:rPr>
              <a:t>: IV</a:t>
            </a: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 </a:t>
            </a:r>
            <a:endParaRPr lang="en-US" sz="240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8" name="Text 4"/>
          <p:cNvSpPr/>
          <p:nvPr/>
        </p:nvSpPr>
        <p:spPr>
          <a:xfrm>
            <a:off x="832104" y="6465951"/>
            <a:ext cx="8010144" cy="356616"/>
          </a:xfrm>
          <a:prstGeom prst="rect">
            <a:avLst/>
          </a:prstGeom>
          <a:noFill/>
        </p:spPr>
        <p:txBody>
          <a:bodyPr wrap="none" lIns="0" tIns="0" rIns="0" bIns="0" rtlCol="0" anchor="t"/>
          <a:lstStyle/>
          <a:p>
            <a:pPr marL="0" indent="0" algn="l">
              <a:lnSpc>
                <a:spcPts val="2780"/>
              </a:lnSpc>
              <a:buNone/>
            </a:pPr>
            <a:r>
              <a:rPr lang="en-US" sz="2600" dirty="0">
                <a:solidFill>
                  <a:srgbClr val="FFFFFF"/>
                </a:solidFill>
                <a:latin typeface="Times New Roman" panose="02020603050405020304" charset="0"/>
                <a:ea typeface="思源宋体-思源宋体-Regular" pitchFamily="34" charset="-122"/>
                <a:cs typeface="Times New Roman" panose="02020603050405020304" charset="0"/>
              </a:rPr>
              <a:t>Date		           : 05-03-2025 </a:t>
            </a: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 </a:t>
            </a:r>
            <a:endParaRPr lang="en-US" sz="240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9" name="Text 5"/>
          <p:cNvSpPr/>
          <p:nvPr/>
        </p:nvSpPr>
        <p:spPr>
          <a:xfrm>
            <a:off x="832104" y="5895594"/>
            <a:ext cx="8010144" cy="356616"/>
          </a:xfrm>
          <a:prstGeom prst="rect">
            <a:avLst/>
          </a:prstGeom>
          <a:noFill/>
        </p:spPr>
        <p:txBody>
          <a:bodyPr wrap="none" lIns="0" tIns="0" rIns="0" bIns="0" rtlCol="0" anchor="t"/>
          <a:lstStyle/>
          <a:p>
            <a:pPr marL="0" indent="0" algn="l">
              <a:lnSpc>
                <a:spcPts val="2780"/>
              </a:lnSpc>
              <a:buNone/>
            </a:pPr>
            <a:r>
              <a:rPr lang="en-US" sz="2600" dirty="0">
                <a:solidFill>
                  <a:srgbClr val="FFFFFF"/>
                </a:solidFill>
                <a:latin typeface="Times New Roman" panose="02020603050405020304" charset="0"/>
                <a:ea typeface="思源宋体-思源宋体-Regular" pitchFamily="34" charset="-122"/>
                <a:cs typeface="Times New Roman" panose="02020603050405020304" charset="0"/>
              </a:rPr>
              <a:t>Section                     : A</a:t>
            </a:r>
            <a:endParaRPr lang="en-US" sz="260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10" name="Text 6"/>
          <p:cNvSpPr/>
          <p:nvPr/>
        </p:nvSpPr>
        <p:spPr>
          <a:xfrm>
            <a:off x="832104" y="4671949"/>
            <a:ext cx="8010144" cy="356616"/>
          </a:xfrm>
          <a:prstGeom prst="rect">
            <a:avLst/>
          </a:prstGeom>
          <a:noFill/>
        </p:spPr>
        <p:txBody>
          <a:bodyPr wrap="none" lIns="0" tIns="0" rIns="0" bIns="0" rtlCol="0" anchor="t"/>
          <a:lstStyle/>
          <a:p>
            <a:pPr marL="0" indent="0" algn="l">
              <a:lnSpc>
                <a:spcPts val="2780"/>
              </a:lnSpc>
              <a:buNone/>
            </a:pPr>
            <a:r>
              <a:rPr lang="en-US" sz="2600" dirty="0">
                <a:solidFill>
                  <a:srgbClr val="FFFFFF"/>
                </a:solidFill>
                <a:latin typeface="Times New Roman" panose="02020603050405020304" charset="0"/>
                <a:ea typeface="思源宋体-思源宋体-Regular" pitchFamily="34" charset="-122"/>
                <a:cs typeface="Times New Roman" panose="02020603050405020304" charset="0"/>
              </a:rPr>
              <a:t>Year		           : II</a:t>
            </a:r>
            <a:endParaRPr lang="en-US" sz="260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11" name="Text 7"/>
          <p:cNvSpPr/>
          <p:nvPr/>
        </p:nvSpPr>
        <p:spPr>
          <a:xfrm>
            <a:off x="2297430" y="976630"/>
            <a:ext cx="10035540" cy="740410"/>
          </a:xfrm>
          <a:prstGeom prst="rect">
            <a:avLst/>
          </a:prstGeom>
          <a:noFill/>
        </p:spPr>
        <p:txBody>
          <a:bodyPr wrap="square" lIns="0" tIns="0" rIns="0" bIns="0" rtlCol="0" anchor="t"/>
          <a:lstStyle/>
          <a:p>
            <a:pPr marL="0" indent="0" algn="ctr">
              <a:lnSpc>
                <a:spcPct val="100000"/>
              </a:lnSpc>
              <a:buNone/>
            </a:pPr>
            <a:r>
              <a:rPr lang="en-US" sz="3500" dirty="0">
                <a:solidFill>
                  <a:srgbClr val="FFFFFF"/>
                </a:solidFill>
                <a:latin typeface="Times New Roman" panose="02020603050405020304" charset="0"/>
                <a:ea typeface="思源宋体-思源宋体-SemiBold" pitchFamily="34" charset="-122"/>
                <a:cs typeface="Times New Roman" panose="02020603050405020304" charset="0"/>
              </a:rPr>
              <a:t>Department of Artificial intelligence and data science</a:t>
            </a:r>
            <a:endParaRPr lang="en-US" sz="3500" dirty="0">
              <a:latin typeface="Times New Roman" panose="02020603050405020304" charset="0"/>
              <a:cs typeface="Times New Roman" panose="02020603050405020304" charset="0"/>
            </a:endParaRPr>
          </a:p>
          <a:p>
            <a:pPr marL="0" indent="0" algn="ctr">
              <a:lnSpc>
                <a:spcPct val="100000"/>
              </a:lnSpc>
              <a:buNone/>
            </a:pPr>
            <a:r>
              <a:rPr lang="en-US" sz="3500" dirty="0">
                <a:solidFill>
                  <a:srgbClr val="FFFFFF"/>
                </a:solidFill>
                <a:latin typeface="Times New Roman" panose="02020603050405020304" charset="0"/>
                <a:ea typeface="思源宋体-思源宋体-SemiBold" pitchFamily="34" charset="-122"/>
                <a:cs typeface="Times New Roman" panose="02020603050405020304" charset="0"/>
              </a:rPr>
              <a:t>Academic Year: 2024 – 2025 (Even Semester)</a:t>
            </a:r>
            <a:endParaRPr lang="en-US" sz="3500" dirty="0">
              <a:solidFill>
                <a:srgbClr val="FFFFFF"/>
              </a:solidFill>
              <a:latin typeface="Times New Roman" panose="02020603050405020304" charset="0"/>
              <a:ea typeface="思源宋体-思源宋体-SemiBold" pitchFamily="34" charset="-122"/>
              <a:cs typeface="Times New Roman" panose="020206030504050203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38744"/>
          </a:xfrm>
          <a:prstGeom prst="rect">
            <a:avLst/>
          </a:prstGeom>
        </p:spPr>
      </p:pic>
      <p:pic>
        <p:nvPicPr>
          <p:cNvPr id="3" name="Image 1" descr="preencoded.png"/>
          <p:cNvPicPr>
            <a:picLocks noChangeAspect="1"/>
          </p:cNvPicPr>
          <p:nvPr/>
        </p:nvPicPr>
        <p:blipFill>
          <a:blip r:embed="rId2"/>
          <a:stretch>
            <a:fillRect/>
          </a:stretch>
        </p:blipFill>
        <p:spPr>
          <a:xfrm>
            <a:off x="0" y="0"/>
            <a:ext cx="4974336" cy="8238744"/>
          </a:xfrm>
          <a:prstGeom prst="rect">
            <a:avLst/>
          </a:prstGeom>
        </p:spPr>
      </p:pic>
      <p:pic>
        <p:nvPicPr>
          <p:cNvPr id="4" name="Image 2" descr="preencoded.png"/>
          <p:cNvPicPr>
            <a:picLocks noChangeAspect="1"/>
          </p:cNvPicPr>
          <p:nvPr/>
        </p:nvPicPr>
        <p:blipFill>
          <a:blip r:embed="rId3"/>
          <a:stretch>
            <a:fillRect/>
          </a:stretch>
        </p:blipFill>
        <p:spPr>
          <a:xfrm>
            <a:off x="5806440" y="3538728"/>
            <a:ext cx="7918704" cy="3072384"/>
          </a:xfrm>
          <a:prstGeom prst="rect">
            <a:avLst/>
          </a:prstGeom>
        </p:spPr>
      </p:pic>
      <p:sp>
        <p:nvSpPr>
          <p:cNvPr id="5" name="Text 0"/>
          <p:cNvSpPr/>
          <p:nvPr/>
        </p:nvSpPr>
        <p:spPr>
          <a:xfrm>
            <a:off x="5806440" y="1636776"/>
            <a:ext cx="8010144" cy="1024128"/>
          </a:xfrm>
          <a:prstGeom prst="rect">
            <a:avLst/>
          </a:prstGeom>
          <a:noFill/>
        </p:spPr>
        <p:txBody>
          <a:bodyPr wrap="none" lIns="0" tIns="0" rIns="0" bIns="0" rtlCol="0" anchor="t"/>
          <a:lstStyle/>
          <a:p>
            <a:pPr marL="0" indent="0" algn="l">
              <a:lnSpc>
                <a:spcPts val="8010"/>
              </a:lnSpc>
              <a:buNone/>
            </a:pPr>
            <a:r>
              <a:rPr lang="en-US" sz="6410" dirty="0">
                <a:solidFill>
                  <a:srgbClr val="FFFFFF"/>
                </a:solidFill>
                <a:latin typeface="Times New Roman" panose="02020603050405020304" charset="0"/>
                <a:ea typeface="思源宋体-思源宋体-SemiBold" pitchFamily="34" charset="-122"/>
                <a:cs typeface="Times New Roman" panose="02020603050405020304" charset="0"/>
              </a:rPr>
              <a:t>SAMPLE DATASET</a:t>
            </a:r>
            <a:endParaRPr lang="en-US" sz="6410" dirty="0">
              <a:solidFill>
                <a:srgbClr val="FFFFFF"/>
              </a:solidFill>
              <a:latin typeface="Times New Roman" panose="02020603050405020304" charset="0"/>
              <a:ea typeface="思源宋体-思源宋体-SemiBold" pitchFamily="34" charset="-122"/>
              <a:cs typeface="Times New Roman" panose="02020603050405020304" charset="0"/>
            </a:endParaRPr>
          </a:p>
        </p:txBody>
      </p:sp>
      <p:sp>
        <p:nvSpPr>
          <p:cNvPr id="6" name="Text 1"/>
          <p:cNvSpPr/>
          <p:nvPr/>
        </p:nvSpPr>
        <p:spPr>
          <a:xfrm>
            <a:off x="5806440" y="2916936"/>
            <a:ext cx="8010144" cy="356616"/>
          </a:xfrm>
          <a:prstGeom prst="rect">
            <a:avLst/>
          </a:prstGeom>
          <a:noFill/>
        </p:spPr>
        <p:txBody>
          <a:bodyPr wrap="none" lIns="0" tIns="0" rIns="0" bIns="0" rtlCol="0" anchor="t"/>
          <a:lstStyle/>
          <a:p>
            <a:pPr marL="0" indent="0" algn="l">
              <a:lnSpc>
                <a:spcPts val="2780"/>
              </a:lnSpc>
              <a:buNone/>
            </a:pPr>
            <a:endParaRPr lang="en-US" sz="1850" dirty="0">
              <a:latin typeface="Times New Roman" panose="02020603050405020304" charset="0"/>
              <a:cs typeface="Times New Roman" panose="0202060305040502030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102235" y="331470"/>
            <a:ext cx="14630400" cy="9500616"/>
          </a:xfrm>
          <a:prstGeom prst="rect">
            <a:avLst/>
          </a:prstGeom>
        </p:spPr>
      </p:pic>
      <p:pic>
        <p:nvPicPr>
          <p:cNvPr id="3" name="Image 1" descr="preencoded.png"/>
          <p:cNvPicPr>
            <a:picLocks noChangeAspect="1"/>
          </p:cNvPicPr>
          <p:nvPr/>
        </p:nvPicPr>
        <p:blipFill>
          <a:blip r:embed="rId2"/>
          <a:stretch>
            <a:fillRect/>
          </a:stretch>
        </p:blipFill>
        <p:spPr>
          <a:xfrm>
            <a:off x="832104" y="1911604"/>
            <a:ext cx="12984480" cy="1417320"/>
          </a:xfrm>
          <a:prstGeom prst="rect">
            <a:avLst/>
          </a:prstGeom>
        </p:spPr>
      </p:pic>
      <p:pic>
        <p:nvPicPr>
          <p:cNvPr id="4" name="Image 2" descr="preencoded.png"/>
          <p:cNvPicPr>
            <a:picLocks noChangeAspect="1"/>
          </p:cNvPicPr>
          <p:nvPr/>
        </p:nvPicPr>
        <p:blipFill>
          <a:blip r:embed="rId3"/>
          <a:stretch>
            <a:fillRect/>
          </a:stretch>
        </p:blipFill>
        <p:spPr>
          <a:xfrm>
            <a:off x="832104" y="8275320"/>
            <a:ext cx="12984480" cy="36576"/>
          </a:xfrm>
          <a:prstGeom prst="rect">
            <a:avLst/>
          </a:prstGeom>
        </p:spPr>
      </p:pic>
      <p:pic>
        <p:nvPicPr>
          <p:cNvPr id="5" name="Image 3" descr="preencoded.png"/>
          <p:cNvPicPr>
            <a:picLocks noChangeAspect="1"/>
          </p:cNvPicPr>
          <p:nvPr/>
        </p:nvPicPr>
        <p:blipFill>
          <a:blip r:embed="rId4"/>
          <a:stretch>
            <a:fillRect/>
          </a:stretch>
        </p:blipFill>
        <p:spPr>
          <a:xfrm>
            <a:off x="859028" y="6986016"/>
            <a:ext cx="12957048" cy="1088136"/>
          </a:xfrm>
          <a:prstGeom prst="rect">
            <a:avLst/>
          </a:prstGeom>
        </p:spPr>
      </p:pic>
      <p:pic>
        <p:nvPicPr>
          <p:cNvPr id="6" name="Image 4" descr="preencoded.png"/>
          <p:cNvPicPr>
            <a:picLocks noChangeAspect="1"/>
          </p:cNvPicPr>
          <p:nvPr/>
        </p:nvPicPr>
        <p:blipFill>
          <a:blip r:embed="rId5"/>
          <a:stretch>
            <a:fillRect/>
          </a:stretch>
        </p:blipFill>
        <p:spPr>
          <a:xfrm>
            <a:off x="859409" y="4316095"/>
            <a:ext cx="12984480" cy="1773936"/>
          </a:xfrm>
          <a:prstGeom prst="rect">
            <a:avLst/>
          </a:prstGeom>
        </p:spPr>
      </p:pic>
      <p:pic>
        <p:nvPicPr>
          <p:cNvPr id="7" name="Image 5" descr="preencoded.png"/>
          <p:cNvPicPr>
            <a:picLocks noChangeAspect="1"/>
          </p:cNvPicPr>
          <p:nvPr/>
        </p:nvPicPr>
        <p:blipFill>
          <a:blip r:embed="rId6"/>
          <a:stretch>
            <a:fillRect/>
          </a:stretch>
        </p:blipFill>
        <p:spPr>
          <a:xfrm>
            <a:off x="1069848" y="923544"/>
            <a:ext cx="210312" cy="237744"/>
          </a:xfrm>
          <a:prstGeom prst="rect">
            <a:avLst/>
          </a:prstGeom>
        </p:spPr>
      </p:pic>
      <p:pic>
        <p:nvPicPr>
          <p:cNvPr id="8" name="Image 6" descr="preencoded.png"/>
          <p:cNvPicPr>
            <a:picLocks noChangeAspect="1"/>
          </p:cNvPicPr>
          <p:nvPr/>
        </p:nvPicPr>
        <p:blipFill>
          <a:blip r:embed="rId6"/>
          <a:stretch>
            <a:fillRect/>
          </a:stretch>
        </p:blipFill>
        <p:spPr>
          <a:xfrm>
            <a:off x="1069848" y="2606040"/>
            <a:ext cx="210312" cy="237744"/>
          </a:xfrm>
          <a:prstGeom prst="rect">
            <a:avLst/>
          </a:prstGeom>
        </p:spPr>
      </p:pic>
      <p:sp>
        <p:nvSpPr>
          <p:cNvPr id="9" name="Text 0"/>
          <p:cNvSpPr/>
          <p:nvPr/>
        </p:nvSpPr>
        <p:spPr>
          <a:xfrm>
            <a:off x="832104" y="8567928"/>
            <a:ext cx="12984480" cy="283464"/>
          </a:xfrm>
          <a:prstGeom prst="rect">
            <a:avLst/>
          </a:prstGeom>
          <a:noFill/>
        </p:spPr>
        <p:txBody>
          <a:bodyPr wrap="none" lIns="0" tIns="0" rIns="0" bIns="0" rtlCol="0" anchor="t"/>
          <a:lstStyle/>
          <a:p>
            <a:pPr marL="0" indent="0" algn="l">
              <a:lnSpc>
                <a:spcPts val="2220"/>
              </a:lnSpc>
              <a:buNone/>
            </a:pPr>
            <a:r>
              <a:rPr lang="en-US" sz="1480" dirty="0">
                <a:solidFill>
                  <a:srgbClr val="FFFFFF"/>
                </a:solidFill>
                <a:latin typeface="Times New Roman" panose="02020603050405020304" charset="0"/>
                <a:ea typeface="思源宋体-思源宋体-Regular" pitchFamily="34" charset="-122"/>
                <a:cs typeface="Times New Roman" panose="02020603050405020304" charset="0"/>
              </a:rPr>
              <a:t> </a:t>
            </a:r>
            <a:endParaRPr lang="en-US" sz="148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11" name="Text 2"/>
          <p:cNvSpPr/>
          <p:nvPr/>
        </p:nvSpPr>
        <p:spPr>
          <a:xfrm>
            <a:off x="832104" y="6986016"/>
            <a:ext cx="12984480" cy="1024128"/>
          </a:xfrm>
          <a:prstGeom prst="rect">
            <a:avLst/>
          </a:prstGeom>
          <a:noFill/>
        </p:spPr>
        <p:txBody>
          <a:bodyPr wrap="none" lIns="0" tIns="0" rIns="0" bIns="0" rtlCol="0" anchor="t"/>
          <a:lstStyle/>
          <a:p>
            <a:pPr marL="0" indent="0" algn="r">
              <a:lnSpc>
                <a:spcPts val="8010"/>
              </a:lnSpc>
              <a:buNone/>
            </a:pPr>
            <a:endParaRPr lang="en-US" sz="6410" dirty="0">
              <a:latin typeface="Times New Roman" panose="02020603050405020304" charset="0"/>
              <a:cs typeface="Times New Roman" panose="02020603050405020304" charset="0"/>
            </a:endParaRPr>
          </a:p>
        </p:txBody>
      </p:sp>
      <p:sp>
        <p:nvSpPr>
          <p:cNvPr id="12" name="Text 3"/>
          <p:cNvSpPr/>
          <p:nvPr/>
        </p:nvSpPr>
        <p:spPr>
          <a:xfrm>
            <a:off x="501015" y="730250"/>
            <a:ext cx="5478145" cy="843915"/>
          </a:xfrm>
          <a:prstGeom prst="rect">
            <a:avLst/>
          </a:prstGeom>
          <a:noFill/>
        </p:spPr>
        <p:txBody>
          <a:bodyPr wrap="none" lIns="0" tIns="0" rIns="0" bIns="0" rtlCol="0" anchor="t"/>
          <a:lstStyle/>
          <a:p>
            <a:pPr marL="0" indent="0" algn="ctr">
              <a:lnSpc>
                <a:spcPts val="2780"/>
              </a:lnSpc>
              <a:buNone/>
            </a:pPr>
            <a:r>
              <a:rPr lang="en-US" sz="3900" b="1" dirty="0">
                <a:solidFill>
                  <a:srgbClr val="FFFFFF"/>
                </a:solidFill>
                <a:latin typeface="Times New Roman" panose="02020603050405020304" charset="0"/>
                <a:ea typeface="思源宋体-思源宋体-Regular" pitchFamily="34" charset="-122"/>
                <a:cs typeface="Times New Roman" panose="02020603050405020304" charset="0"/>
              </a:rPr>
              <a:t>METHODOLOGY</a:t>
            </a:r>
            <a:endParaRPr lang="en-US" sz="3900" b="1"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13" name="Text 4"/>
          <p:cNvSpPr/>
          <p:nvPr/>
        </p:nvSpPr>
        <p:spPr>
          <a:xfrm>
            <a:off x="3174365" y="4485640"/>
            <a:ext cx="7715250" cy="356870"/>
          </a:xfrm>
          <a:prstGeom prst="rect">
            <a:avLst/>
          </a:prstGeom>
          <a:noFill/>
        </p:spPr>
        <p:txBody>
          <a:bodyPr wrap="none" lIns="0" tIns="0" rIns="0" bIns="0" rtlCol="0" anchor="t"/>
          <a:lstStyle/>
          <a:p>
            <a:pPr marL="0" indent="0" algn="ctr">
              <a:lnSpc>
                <a:spcPts val="2780"/>
              </a:lnSpc>
              <a:buNone/>
            </a:pPr>
            <a:r>
              <a:rPr lang="en-US" sz="2800" b="1" dirty="0">
                <a:solidFill>
                  <a:srgbClr val="FFFFFF"/>
                </a:solidFill>
                <a:latin typeface="Times New Roman" panose="02020603050405020304" charset="0"/>
                <a:ea typeface="思源宋体-思源宋体-Regular" pitchFamily="34" charset="-122"/>
                <a:cs typeface="Times New Roman" panose="02020603050405020304" charset="0"/>
              </a:rPr>
              <a:t>Data Preprocessing</a:t>
            </a:r>
            <a:endParaRPr lang="en-US" sz="2800" b="1"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14" name="Text 5"/>
          <p:cNvSpPr/>
          <p:nvPr/>
        </p:nvSpPr>
        <p:spPr>
          <a:xfrm>
            <a:off x="1746250" y="2767203"/>
            <a:ext cx="12070080" cy="356616"/>
          </a:xfrm>
          <a:prstGeom prst="rect">
            <a:avLst/>
          </a:prstGeom>
          <a:noFill/>
        </p:spPr>
        <p:txBody>
          <a:bodyPr wrap="none" lIns="0" tIns="0" rIns="0" bIns="0" rtlCol="0" anchor="t"/>
          <a:lstStyle/>
          <a:p>
            <a:pPr marL="0" indent="0" algn="ctr">
              <a:lnSpc>
                <a:spcPts val="2780"/>
              </a:lnSpc>
              <a:buNone/>
            </a:pP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Collect shopper data from billing systems, loyalty cards, footfall counters, or online stores.</a:t>
            </a:r>
            <a:endParaRPr lang="en-US" sz="240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16" name="Text 7"/>
          <p:cNvSpPr/>
          <p:nvPr/>
        </p:nvSpPr>
        <p:spPr>
          <a:xfrm>
            <a:off x="3174365" y="2237105"/>
            <a:ext cx="7487285" cy="356870"/>
          </a:xfrm>
          <a:prstGeom prst="rect">
            <a:avLst/>
          </a:prstGeom>
          <a:noFill/>
        </p:spPr>
        <p:txBody>
          <a:bodyPr wrap="none" lIns="0" tIns="0" rIns="0" bIns="0" rtlCol="0" anchor="t"/>
          <a:lstStyle/>
          <a:p>
            <a:pPr marL="0" indent="0" algn="ctr">
              <a:lnSpc>
                <a:spcPts val="2780"/>
              </a:lnSpc>
              <a:buNone/>
            </a:pPr>
            <a:r>
              <a:rPr lang="en-US" sz="2800" b="1" dirty="0">
                <a:solidFill>
                  <a:srgbClr val="FFFFFF"/>
                </a:solidFill>
                <a:latin typeface="Times New Roman" panose="02020603050405020304" charset="0"/>
                <a:ea typeface="思源宋体-思源宋体-Regular" pitchFamily="34" charset="-122"/>
                <a:cs typeface="Times New Roman" panose="02020603050405020304" charset="0"/>
              </a:rPr>
              <a:t>Data Collection </a:t>
            </a:r>
            <a:endParaRPr lang="en-US" sz="2800" b="1"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17" name="Text 8"/>
          <p:cNvSpPr/>
          <p:nvPr/>
        </p:nvSpPr>
        <p:spPr>
          <a:xfrm>
            <a:off x="1069975" y="7147560"/>
            <a:ext cx="12481560" cy="916305"/>
          </a:xfrm>
          <a:prstGeom prst="rect">
            <a:avLst/>
          </a:prstGeom>
          <a:noFill/>
        </p:spPr>
        <p:txBody>
          <a:bodyPr wrap="none" lIns="0" tIns="0" rIns="0" bIns="0" rtlCol="0" anchor="t"/>
          <a:lstStyle/>
          <a:p>
            <a:pPr marL="0" indent="0" algn="ctr">
              <a:lnSpc>
                <a:spcPts val="2780"/>
              </a:lnSpc>
              <a:buNone/>
            </a:pPr>
            <a:r>
              <a:rPr lang="en-US" sz="2200" b="1" dirty="0">
                <a:solidFill>
                  <a:srgbClr val="FFFFFF"/>
                </a:solidFill>
                <a:latin typeface="Times New Roman" panose="02020603050405020304" charset="0"/>
                <a:ea typeface="思源宋体-思源宋体-Regular" pitchFamily="34" charset="-122"/>
                <a:cs typeface="Times New Roman" panose="02020603050405020304" charset="0"/>
                <a:sym typeface="+mn-ea"/>
              </a:rPr>
              <a:t>Data Analysis</a:t>
            </a:r>
            <a:endParaRPr lang="en-US" sz="2200" b="1" dirty="0">
              <a:solidFill>
                <a:srgbClr val="FFFFFF"/>
              </a:solidFill>
              <a:latin typeface="Times New Roman" panose="02020603050405020304" charset="0"/>
              <a:ea typeface="思源宋体-思源宋体-Regular" pitchFamily="34" charset="-122"/>
              <a:cs typeface="Times New Roman" panose="02020603050405020304" charset="0"/>
              <a:sym typeface="+mn-ea"/>
            </a:endParaRPr>
          </a:p>
          <a:p>
            <a:pPr marL="0" indent="0" algn="ctr">
              <a:lnSpc>
                <a:spcPts val="2780"/>
              </a:lnSpc>
              <a:buNone/>
            </a:pPr>
            <a:r>
              <a:rPr lang="en-US" sz="1850" dirty="0">
                <a:solidFill>
                  <a:srgbClr val="FFFFFF"/>
                </a:solidFill>
                <a:latin typeface="Times New Roman" panose="02020603050405020304" charset="0"/>
                <a:ea typeface="思源宋体-思源宋体-Regular" pitchFamily="34" charset="-122"/>
                <a:cs typeface="Times New Roman" panose="02020603050405020304" charset="0"/>
                <a:sym typeface="+mn-ea"/>
              </a:rPr>
              <a:t>Use tools like IBM COGNOS , Identify peak hours, popular products, loyal customers, etc.</a:t>
            </a:r>
            <a:endParaRPr lang="en-US" sz="1850" dirty="0">
              <a:latin typeface="Times New Roman" panose="02020603050405020304" charset="0"/>
              <a:cs typeface="Times New Roman" panose="02020603050405020304" charset="0"/>
            </a:endParaRPr>
          </a:p>
          <a:p>
            <a:pPr marL="0" indent="0" algn="ctr">
              <a:lnSpc>
                <a:spcPts val="2780"/>
              </a:lnSpc>
              <a:buNone/>
            </a:pPr>
            <a:endParaRPr lang="en-US" sz="2400" dirty="0">
              <a:latin typeface="Times New Roman" panose="02020603050405020304" charset="0"/>
              <a:cs typeface="Times New Roman" panose="02020603050405020304" charset="0"/>
            </a:endParaRPr>
          </a:p>
        </p:txBody>
      </p:sp>
      <p:sp>
        <p:nvSpPr>
          <p:cNvPr id="18" name="Text 9"/>
          <p:cNvSpPr/>
          <p:nvPr/>
        </p:nvSpPr>
        <p:spPr>
          <a:xfrm>
            <a:off x="1584960" y="4885055"/>
            <a:ext cx="12070080" cy="1170940"/>
          </a:xfrm>
          <a:prstGeom prst="rect">
            <a:avLst/>
          </a:prstGeom>
          <a:noFill/>
        </p:spPr>
        <p:txBody>
          <a:bodyPr wrap="square" lIns="0" tIns="0" rIns="0" bIns="0" rtlCol="0" anchor="t"/>
          <a:lstStyle/>
          <a:p>
            <a:pPr marL="0" indent="0" algn="ctr">
              <a:lnSpc>
                <a:spcPts val="2780"/>
              </a:lnSpc>
              <a:buNone/>
            </a:pPr>
            <a:endParaRPr lang="en-US" sz="1850" dirty="0">
              <a:latin typeface="Times New Roman" panose="02020603050405020304" charset="0"/>
              <a:cs typeface="Times New Roman" panose="02020603050405020304" charset="0"/>
            </a:endParaRPr>
          </a:p>
          <a:p>
            <a:pPr marL="0" indent="0" algn="ctr">
              <a:lnSpc>
                <a:spcPts val="2780"/>
              </a:lnSpc>
              <a:buNone/>
            </a:pP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Clean the data (remove errors, duplicates).</a:t>
            </a:r>
            <a:endParaRPr lang="en-US" sz="2400" dirty="0">
              <a:latin typeface="Times New Roman" panose="02020603050405020304" charset="0"/>
              <a:cs typeface="Times New Roman" panose="02020603050405020304" charset="0"/>
            </a:endParaRPr>
          </a:p>
          <a:p>
            <a:pPr marL="0" indent="0" algn="ctr">
              <a:lnSpc>
                <a:spcPts val="2780"/>
              </a:lnSpc>
              <a:buNone/>
            </a:pP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Organize it into useful categories like time, product, and customer type.</a:t>
            </a:r>
            <a:endParaRPr lang="en-US" sz="2400" dirty="0">
              <a:latin typeface="Times New Roman" panose="02020603050405020304" charset="0"/>
              <a:cs typeface="Times New Roman" panose="02020603050405020304" charset="0"/>
            </a:endParaRPr>
          </a:p>
          <a:p>
            <a:pPr marL="0" indent="0" algn="ctr">
              <a:lnSpc>
                <a:spcPts val="2780"/>
              </a:lnSpc>
              <a:buNone/>
            </a:pPr>
            <a:endParaRPr lang="en-US" sz="2400" dirty="0">
              <a:latin typeface="Times New Roman" panose="02020603050405020304" charset="0"/>
              <a:cs typeface="Times New Roman" panose="0202060305040502030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Image 1" descr="preencoded.png"/>
          <p:cNvPicPr>
            <a:picLocks noChangeAspect="1"/>
          </p:cNvPicPr>
          <p:nvPr/>
        </p:nvPicPr>
        <p:blipFill>
          <a:blip r:embed="rId1"/>
          <a:stretch>
            <a:fillRect/>
          </a:stretch>
        </p:blipFill>
        <p:spPr>
          <a:xfrm>
            <a:off x="832104" y="1911604"/>
            <a:ext cx="12984480" cy="1417320"/>
          </a:xfrm>
          <a:prstGeom prst="rect">
            <a:avLst/>
          </a:prstGeom>
        </p:spPr>
      </p:pic>
      <p:pic>
        <p:nvPicPr>
          <p:cNvPr id="2" name="Image 1" descr="preencoded.png"/>
          <p:cNvPicPr>
            <a:picLocks noChangeAspect="1"/>
          </p:cNvPicPr>
          <p:nvPr/>
        </p:nvPicPr>
        <p:blipFill>
          <a:blip r:embed="rId1"/>
          <a:stretch>
            <a:fillRect/>
          </a:stretch>
        </p:blipFill>
        <p:spPr>
          <a:xfrm>
            <a:off x="704469" y="3897249"/>
            <a:ext cx="12984480" cy="1417320"/>
          </a:xfrm>
          <a:prstGeom prst="rect">
            <a:avLst/>
          </a:prstGeom>
        </p:spPr>
      </p:pic>
      <p:pic>
        <p:nvPicPr>
          <p:cNvPr id="4" name="Image 1" descr="preencoded.png"/>
          <p:cNvPicPr>
            <a:picLocks noChangeAspect="1"/>
          </p:cNvPicPr>
          <p:nvPr/>
        </p:nvPicPr>
        <p:blipFill>
          <a:blip r:embed="rId1"/>
          <a:stretch>
            <a:fillRect/>
          </a:stretch>
        </p:blipFill>
        <p:spPr>
          <a:xfrm>
            <a:off x="704469" y="5756529"/>
            <a:ext cx="12984480" cy="1417320"/>
          </a:xfrm>
          <a:prstGeom prst="rect">
            <a:avLst/>
          </a:prstGeom>
        </p:spPr>
      </p:pic>
      <p:sp>
        <p:nvSpPr>
          <p:cNvPr id="5" name="Text Box 4"/>
          <p:cNvSpPr txBox="1"/>
          <p:nvPr/>
        </p:nvSpPr>
        <p:spPr>
          <a:xfrm>
            <a:off x="1514475" y="491490"/>
            <a:ext cx="4876800" cy="691515"/>
          </a:xfrm>
          <a:prstGeom prst="rect">
            <a:avLst/>
          </a:prstGeom>
          <a:noFill/>
        </p:spPr>
        <p:txBody>
          <a:bodyPr wrap="square" rtlCol="0">
            <a:spAutoFit/>
          </a:bodyPr>
          <a:p>
            <a:r>
              <a:rPr lang="en-US" sz="3900" b="1" dirty="0">
                <a:solidFill>
                  <a:srgbClr val="FFFFFF"/>
                </a:solidFill>
                <a:latin typeface="Times New Roman" panose="02020603050405020304" charset="0"/>
                <a:ea typeface="思源宋体-思源宋体-Regular" pitchFamily="34" charset="-122"/>
                <a:cs typeface="Times New Roman" panose="02020603050405020304" charset="0"/>
                <a:sym typeface="+mn-ea"/>
              </a:rPr>
              <a:t>METHODOLOGY</a:t>
            </a:r>
            <a:endParaRPr lang="en-US" sz="3900"/>
          </a:p>
        </p:txBody>
      </p:sp>
      <p:sp>
        <p:nvSpPr>
          <p:cNvPr id="6" name="Text Box 5"/>
          <p:cNvSpPr txBox="1"/>
          <p:nvPr/>
        </p:nvSpPr>
        <p:spPr>
          <a:xfrm>
            <a:off x="1472565" y="1911350"/>
            <a:ext cx="12211685" cy="1095375"/>
          </a:xfrm>
          <a:prstGeom prst="rect">
            <a:avLst/>
          </a:prstGeom>
          <a:noFill/>
        </p:spPr>
        <p:txBody>
          <a:bodyPr wrap="square" rtlCol="0">
            <a:noAutofit/>
          </a:bodyPr>
          <a:p>
            <a:pPr marL="0" indent="0" algn="just">
              <a:lnSpc>
                <a:spcPct val="70000"/>
              </a:lnSpc>
              <a:buNone/>
            </a:pPr>
            <a:r>
              <a:rPr lang="en-US" altLang="en-US" b="1">
                <a:latin typeface="Times New Roman" panose="02020603050405020304" charset="0"/>
                <a:cs typeface="Times New Roman" panose="02020603050405020304" charset="0"/>
                <a:sym typeface="+mn-ea"/>
              </a:rPr>
              <a:t>                                                                                </a:t>
            </a:r>
            <a:r>
              <a:rPr lang="en-US" altLang="en-US" sz="2600" b="1">
                <a:latin typeface="Times New Roman" panose="02020603050405020304" charset="0"/>
                <a:cs typeface="Times New Roman" panose="02020603050405020304" charset="0"/>
                <a:sym typeface="+mn-ea"/>
              </a:rPr>
              <a:t>   </a:t>
            </a:r>
            <a:r>
              <a:rPr lang="en-US" altLang="en-US" sz="2600" b="1">
                <a:solidFill>
                  <a:schemeClr val="bg1"/>
                </a:solidFill>
                <a:latin typeface="Times New Roman" panose="02020603050405020304" charset="0"/>
                <a:cs typeface="Times New Roman" panose="02020603050405020304" charset="0"/>
                <a:sym typeface="+mn-ea"/>
              </a:rPr>
              <a:t> Dashboard Design</a:t>
            </a:r>
            <a:endParaRPr lang="en-US" altLang="en-US" sz="2600" b="1">
              <a:solidFill>
                <a:schemeClr val="bg1"/>
              </a:solidFill>
              <a:latin typeface="Times New Roman" panose="02020603050405020304" charset="0"/>
              <a:cs typeface="Times New Roman" panose="02020603050405020304" charset="0"/>
              <a:sym typeface="+mn-ea"/>
            </a:endParaRPr>
          </a:p>
          <a:p>
            <a:pPr marL="0" indent="0" algn="just">
              <a:lnSpc>
                <a:spcPct val="70000"/>
              </a:lnSpc>
              <a:buNone/>
            </a:pPr>
            <a:endParaRPr lang="en-US" altLang="en-US" sz="2800" b="1">
              <a:solidFill>
                <a:schemeClr val="bg1"/>
              </a:solidFill>
              <a:latin typeface="Times New Roman" panose="02020603050405020304" charset="0"/>
              <a:cs typeface="Times New Roman" panose="02020603050405020304" charset="0"/>
            </a:endParaRPr>
          </a:p>
          <a:p>
            <a:pPr algn="ctr">
              <a:lnSpc>
                <a:spcPct val="70000"/>
              </a:lnSpc>
            </a:pPr>
            <a:r>
              <a:rPr lang="en-US" altLang="en-US">
                <a:solidFill>
                  <a:schemeClr val="bg1"/>
                </a:solidFill>
                <a:latin typeface="Times New Roman" panose="02020603050405020304" charset="0"/>
                <a:cs typeface="Times New Roman" panose="02020603050405020304" charset="0"/>
                <a:sym typeface="+mn-ea"/>
              </a:rPr>
              <a:t>                                  </a:t>
            </a:r>
            <a:r>
              <a:rPr lang="en-US" altLang="en-US" sz="2200">
                <a:solidFill>
                  <a:schemeClr val="bg1"/>
                </a:solidFill>
                <a:latin typeface="Times New Roman" panose="02020603050405020304" charset="0"/>
                <a:cs typeface="Times New Roman" panose="02020603050405020304" charset="0"/>
                <a:sym typeface="+mn-ea"/>
              </a:rPr>
              <a:t>   </a:t>
            </a:r>
            <a:r>
              <a:rPr lang="en-US" altLang="en-US" sz="2400">
                <a:solidFill>
                  <a:schemeClr val="bg1"/>
                </a:solidFill>
                <a:latin typeface="Times New Roman" panose="02020603050405020304" charset="0"/>
                <a:cs typeface="Times New Roman" panose="02020603050405020304" charset="0"/>
                <a:sym typeface="+mn-ea"/>
              </a:rPr>
              <a:t>Create a user-friendly dashboard using IBM cognos  include visuals like bar graphs, pie charts, and heatmaps.</a:t>
            </a:r>
            <a:endParaRPr lang="en-US" altLang="en-US" sz="2400">
              <a:solidFill>
                <a:schemeClr val="bg1"/>
              </a:solidFill>
              <a:latin typeface="Times New Roman" panose="02020603050405020304" charset="0"/>
              <a:cs typeface="Times New Roman" panose="02020603050405020304" charset="0"/>
              <a:sym typeface="+mn-ea"/>
            </a:endParaRPr>
          </a:p>
        </p:txBody>
      </p:sp>
      <p:sp>
        <p:nvSpPr>
          <p:cNvPr id="7" name="Text Box 6"/>
          <p:cNvSpPr txBox="1"/>
          <p:nvPr/>
        </p:nvSpPr>
        <p:spPr>
          <a:xfrm>
            <a:off x="704215" y="3896995"/>
            <a:ext cx="12980035" cy="1417320"/>
          </a:xfrm>
          <a:prstGeom prst="rect">
            <a:avLst/>
          </a:prstGeom>
          <a:noFill/>
        </p:spPr>
        <p:txBody>
          <a:bodyPr wrap="square" rtlCol="0">
            <a:noAutofit/>
          </a:bodyPr>
          <a:p>
            <a:pPr marL="0" indent="0" algn="just">
              <a:buNone/>
            </a:pPr>
            <a:r>
              <a:rPr lang="en-US" altLang="en-US" sz="2600" b="1">
                <a:solidFill>
                  <a:schemeClr val="bg1"/>
                </a:solidFill>
                <a:latin typeface="Times New Roman" panose="02020603050405020304" charset="0"/>
                <a:cs typeface="Times New Roman" panose="02020603050405020304" charset="0"/>
                <a:sym typeface="+mn-ea"/>
              </a:rPr>
              <a:t>                                                                     Insight Generation</a:t>
            </a:r>
            <a:endParaRPr lang="en-US" altLang="en-US" sz="2600" b="1">
              <a:solidFill>
                <a:schemeClr val="bg1"/>
              </a:solidFill>
              <a:latin typeface="Times New Roman" panose="02020603050405020304" charset="0"/>
              <a:cs typeface="Times New Roman" panose="02020603050405020304" charset="0"/>
            </a:endParaRPr>
          </a:p>
          <a:p>
            <a:pPr algn="just"/>
            <a:r>
              <a:rPr lang="en-US" altLang="en-US" sz="2400">
                <a:solidFill>
                  <a:schemeClr val="bg1"/>
                </a:solidFill>
                <a:latin typeface="Times New Roman" panose="02020603050405020304" charset="0"/>
                <a:cs typeface="Times New Roman" panose="02020603050405020304" charset="0"/>
                <a:sym typeface="+mn-ea"/>
              </a:rPr>
              <a:t>                                         Extract meaningful patterns from the dashboard.</a:t>
            </a:r>
            <a:endParaRPr lang="en-US" altLang="en-US" sz="2400">
              <a:solidFill>
                <a:schemeClr val="bg1"/>
              </a:solidFill>
              <a:latin typeface="Times New Roman" panose="02020603050405020304" charset="0"/>
              <a:cs typeface="Times New Roman" panose="02020603050405020304" charset="0"/>
            </a:endParaRPr>
          </a:p>
          <a:p>
            <a:pPr algn="just"/>
            <a:r>
              <a:rPr lang="en-US" altLang="en-US" sz="2400">
                <a:solidFill>
                  <a:schemeClr val="bg1"/>
                </a:solidFill>
                <a:latin typeface="Times New Roman" panose="02020603050405020304" charset="0"/>
                <a:cs typeface="Times New Roman" panose="02020603050405020304" charset="0"/>
                <a:sym typeface="+mn-ea"/>
              </a:rPr>
              <a:t>                                        Suggest strategies based on the insights (e.g., increase staff at peak hours).</a:t>
            </a:r>
            <a:endParaRPr lang="en-US" altLang="en-US" sz="2400">
              <a:solidFill>
                <a:schemeClr val="bg1"/>
              </a:solidFill>
              <a:latin typeface="Times New Roman" panose="02020603050405020304" charset="0"/>
              <a:cs typeface="Times New Roman" panose="02020603050405020304" charset="0"/>
              <a:sym typeface="+mn-ea"/>
            </a:endParaRPr>
          </a:p>
        </p:txBody>
      </p:sp>
      <p:sp>
        <p:nvSpPr>
          <p:cNvPr id="8" name="Text Box 7"/>
          <p:cNvSpPr txBox="1"/>
          <p:nvPr/>
        </p:nvSpPr>
        <p:spPr>
          <a:xfrm>
            <a:off x="717550" y="5756910"/>
            <a:ext cx="13098780" cy="1376680"/>
          </a:xfrm>
          <a:prstGeom prst="rect">
            <a:avLst/>
          </a:prstGeom>
          <a:noFill/>
        </p:spPr>
        <p:txBody>
          <a:bodyPr wrap="square" rtlCol="0">
            <a:noAutofit/>
          </a:bodyPr>
          <a:p>
            <a:pPr marL="0" indent="0" algn="just">
              <a:buNone/>
            </a:pPr>
            <a:r>
              <a:rPr lang="en-US" altLang="en-US" sz="2600" b="1">
                <a:solidFill>
                  <a:schemeClr val="bg1"/>
                </a:solidFill>
                <a:latin typeface="Times New Roman" panose="02020603050405020304" charset="0"/>
                <a:cs typeface="Times New Roman" panose="02020603050405020304" charset="0"/>
                <a:sym typeface="+mn-ea"/>
              </a:rPr>
              <a:t>                                                                      FINAL OUTPUT</a:t>
            </a:r>
            <a:endParaRPr lang="en-US" altLang="en-US" sz="2600" b="1">
              <a:solidFill>
                <a:schemeClr val="bg1"/>
              </a:solidFill>
              <a:latin typeface="Times New Roman" panose="02020603050405020304" charset="0"/>
              <a:cs typeface="Times New Roman" panose="02020603050405020304" charset="0"/>
              <a:sym typeface="+mn-ea"/>
            </a:endParaRPr>
          </a:p>
          <a:p>
            <a:pPr algn="just"/>
            <a:r>
              <a:rPr lang="en-US" altLang="en-US" sz="2400">
                <a:solidFill>
                  <a:schemeClr val="bg1"/>
                </a:solidFill>
                <a:latin typeface="Times New Roman" panose="02020603050405020304" charset="0"/>
                <a:cs typeface="Times New Roman" panose="02020603050405020304" charset="0"/>
                <a:sym typeface="+mn-ea"/>
              </a:rPr>
              <a:t>                                           Summarize findings.</a:t>
            </a:r>
            <a:endParaRPr lang="en-US" altLang="en-US" sz="2400">
              <a:solidFill>
                <a:schemeClr val="bg1"/>
              </a:solidFill>
              <a:latin typeface="Times New Roman" panose="02020603050405020304" charset="0"/>
              <a:cs typeface="Times New Roman" panose="02020603050405020304" charset="0"/>
            </a:endParaRPr>
          </a:p>
          <a:p>
            <a:pPr algn="just"/>
            <a:r>
              <a:rPr lang="en-US" altLang="en-US" sz="2400">
                <a:solidFill>
                  <a:schemeClr val="bg1"/>
                </a:solidFill>
                <a:latin typeface="Times New Roman" panose="02020603050405020304" charset="0"/>
                <a:cs typeface="Times New Roman" panose="02020603050405020304" charset="0"/>
                <a:sym typeface="+mn-ea"/>
              </a:rPr>
              <a:t>                                         Give practical suggestions to improve customer experience and sales.</a:t>
            </a:r>
            <a:endParaRPr lang="en-US" altLang="en-US" sz="2400">
              <a:solidFill>
                <a:schemeClr val="bg1"/>
              </a:solidFill>
              <a:latin typeface="Times New Roman" panose="02020603050405020304" charset="0"/>
              <a:cs typeface="Times New Roman" panose="02020603050405020304" charset="0"/>
              <a:sym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348472"/>
          </a:xfrm>
          <a:prstGeom prst="rect">
            <a:avLst/>
          </a:prstGeom>
        </p:spPr>
      </p:pic>
      <p:pic>
        <p:nvPicPr>
          <p:cNvPr id="3" name="Image 1" descr="preencoded.png"/>
          <p:cNvPicPr>
            <a:picLocks noChangeAspect="1"/>
          </p:cNvPicPr>
          <p:nvPr/>
        </p:nvPicPr>
        <p:blipFill>
          <a:blip r:embed="rId2"/>
          <a:stretch>
            <a:fillRect/>
          </a:stretch>
        </p:blipFill>
        <p:spPr>
          <a:xfrm>
            <a:off x="0" y="0"/>
            <a:ext cx="14630400" cy="8348472"/>
          </a:xfrm>
          <a:prstGeom prst="rect">
            <a:avLst/>
          </a:prstGeom>
        </p:spPr>
      </p:pic>
      <p:pic>
        <p:nvPicPr>
          <p:cNvPr id="4" name="Image 2" descr="preencoded.png"/>
          <p:cNvPicPr>
            <a:picLocks noChangeAspect="1"/>
          </p:cNvPicPr>
          <p:nvPr/>
        </p:nvPicPr>
        <p:blipFill>
          <a:blip r:embed="rId3"/>
          <a:stretch>
            <a:fillRect/>
          </a:stretch>
        </p:blipFill>
        <p:spPr>
          <a:xfrm>
            <a:off x="832104" y="7123176"/>
            <a:ext cx="12984480" cy="36576"/>
          </a:xfrm>
          <a:prstGeom prst="rect">
            <a:avLst/>
          </a:prstGeom>
        </p:spPr>
      </p:pic>
      <p:pic>
        <p:nvPicPr>
          <p:cNvPr id="5" name="Image 3" descr="preencoded.png"/>
          <p:cNvPicPr>
            <a:picLocks noChangeAspect="1"/>
          </p:cNvPicPr>
          <p:nvPr/>
        </p:nvPicPr>
        <p:blipFill>
          <a:blip r:embed="rId4"/>
          <a:stretch>
            <a:fillRect/>
          </a:stretch>
        </p:blipFill>
        <p:spPr>
          <a:xfrm>
            <a:off x="3016250" y="1272540"/>
            <a:ext cx="8615680" cy="5594985"/>
          </a:xfrm>
          <a:prstGeom prst="rect">
            <a:avLst/>
          </a:prstGeom>
        </p:spPr>
      </p:pic>
      <p:sp>
        <p:nvSpPr>
          <p:cNvPr id="6" name="Text 0"/>
          <p:cNvSpPr/>
          <p:nvPr/>
        </p:nvSpPr>
        <p:spPr>
          <a:xfrm>
            <a:off x="832104" y="1911096"/>
            <a:ext cx="12984480" cy="356616"/>
          </a:xfrm>
          <a:prstGeom prst="rect">
            <a:avLst/>
          </a:prstGeom>
          <a:noFill/>
        </p:spPr>
        <p:txBody>
          <a:bodyPr wrap="none" lIns="0" tIns="0" rIns="0" bIns="0" rtlCol="0" anchor="t"/>
          <a:lstStyle/>
          <a:p>
            <a:pPr marL="0" indent="0" algn="l">
              <a:lnSpc>
                <a:spcPts val="2780"/>
              </a:lnSpc>
              <a:buNone/>
            </a:pPr>
            <a:endParaRPr lang="en-US" sz="1850" dirty="0">
              <a:latin typeface="Times New Roman" panose="02020603050405020304" charset="0"/>
              <a:cs typeface="Times New Roman" panose="02020603050405020304" charset="0"/>
            </a:endParaRPr>
          </a:p>
        </p:txBody>
      </p:sp>
      <p:sp>
        <p:nvSpPr>
          <p:cNvPr id="7" name="Text 1"/>
          <p:cNvSpPr/>
          <p:nvPr/>
        </p:nvSpPr>
        <p:spPr>
          <a:xfrm>
            <a:off x="621284" y="497586"/>
            <a:ext cx="12984480" cy="374904"/>
          </a:xfrm>
          <a:prstGeom prst="rect">
            <a:avLst/>
          </a:prstGeom>
          <a:noFill/>
        </p:spPr>
        <p:txBody>
          <a:bodyPr wrap="none" lIns="0" tIns="0" rIns="0" bIns="0" rtlCol="0" anchor="t"/>
          <a:lstStyle/>
          <a:p>
            <a:pPr marL="0" indent="0" algn="l">
              <a:lnSpc>
                <a:spcPts val="2900"/>
              </a:lnSpc>
              <a:buNone/>
            </a:pPr>
            <a:r>
              <a:rPr lang="en-US" sz="3200" b="1" dirty="0">
                <a:solidFill>
                  <a:srgbClr val="FFFFFF"/>
                </a:solidFill>
                <a:latin typeface="Times New Roman" panose="02020603050405020304" charset="0"/>
                <a:ea typeface="思源宋体-思源宋体-SemiBold" pitchFamily="34" charset="-122"/>
                <a:cs typeface="Times New Roman" panose="02020603050405020304" charset="0"/>
              </a:rPr>
              <a:t>LOGIN PAGE</a:t>
            </a:r>
            <a:r>
              <a:rPr lang="en-US" sz="2800" dirty="0">
                <a:solidFill>
                  <a:srgbClr val="FFFFFF"/>
                </a:solidFill>
                <a:latin typeface="Times New Roman" panose="02020603050405020304" charset="0"/>
                <a:ea typeface="思源宋体-思源宋体-SemiBold" pitchFamily="34" charset="-122"/>
                <a:cs typeface="Times New Roman" panose="02020603050405020304" charset="0"/>
              </a:rPr>
              <a:t> </a:t>
            </a:r>
            <a:endParaRPr lang="en-US" sz="2800" dirty="0">
              <a:solidFill>
                <a:srgbClr val="FFFFFF"/>
              </a:solidFill>
              <a:latin typeface="Times New Roman" panose="02020603050405020304" charset="0"/>
              <a:ea typeface="思源宋体-思源宋体-SemiBold" pitchFamily="34" charset="-122"/>
              <a:cs typeface="Times New Roman" panose="02020603050405020304" charset="0"/>
            </a:endParaRPr>
          </a:p>
        </p:txBody>
      </p:sp>
      <p:sp>
        <p:nvSpPr>
          <p:cNvPr id="8" name="Text 2"/>
          <p:cNvSpPr/>
          <p:nvPr/>
        </p:nvSpPr>
        <p:spPr>
          <a:xfrm>
            <a:off x="832104" y="7415784"/>
            <a:ext cx="12984480" cy="283464"/>
          </a:xfrm>
          <a:prstGeom prst="rect">
            <a:avLst/>
          </a:prstGeom>
          <a:noFill/>
        </p:spPr>
        <p:txBody>
          <a:bodyPr wrap="none" lIns="0" tIns="0" rIns="0" bIns="0" rtlCol="0" anchor="t"/>
          <a:lstStyle/>
          <a:p>
            <a:pPr marL="0" indent="0" algn="l">
              <a:lnSpc>
                <a:spcPts val="2220"/>
              </a:lnSpc>
              <a:buNone/>
            </a:pPr>
            <a:r>
              <a:rPr lang="en-US" sz="1480" dirty="0">
                <a:solidFill>
                  <a:srgbClr val="FFFFFF"/>
                </a:solidFill>
                <a:latin typeface="Times New Roman" panose="02020603050405020304" charset="0"/>
                <a:ea typeface="思源宋体-思源宋体-Regular" pitchFamily="34" charset="-122"/>
                <a:cs typeface="Times New Roman" panose="02020603050405020304" charset="0"/>
              </a:rPr>
              <a:t> </a:t>
            </a:r>
            <a:endParaRPr lang="en-US" sz="148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403336"/>
          </a:xfrm>
          <a:prstGeom prst="rect">
            <a:avLst/>
          </a:prstGeom>
        </p:spPr>
      </p:pic>
      <p:pic>
        <p:nvPicPr>
          <p:cNvPr id="3" name="Image 1" descr="preencoded.png"/>
          <p:cNvPicPr>
            <a:picLocks noChangeAspect="1"/>
          </p:cNvPicPr>
          <p:nvPr/>
        </p:nvPicPr>
        <p:blipFill>
          <a:blip r:embed="rId2"/>
          <a:stretch>
            <a:fillRect/>
          </a:stretch>
        </p:blipFill>
        <p:spPr>
          <a:xfrm>
            <a:off x="0" y="0"/>
            <a:ext cx="14630400" cy="8403336"/>
          </a:xfrm>
          <a:prstGeom prst="rect">
            <a:avLst/>
          </a:prstGeom>
        </p:spPr>
      </p:pic>
      <p:pic>
        <p:nvPicPr>
          <p:cNvPr id="4" name="Image 2" descr="preencoded.png"/>
          <p:cNvPicPr>
            <a:picLocks noChangeAspect="1"/>
          </p:cNvPicPr>
          <p:nvPr/>
        </p:nvPicPr>
        <p:blipFill>
          <a:blip r:embed="rId3"/>
          <a:stretch>
            <a:fillRect/>
          </a:stretch>
        </p:blipFill>
        <p:spPr>
          <a:xfrm>
            <a:off x="1363980" y="1898015"/>
            <a:ext cx="11416665" cy="6216015"/>
          </a:xfrm>
          <a:prstGeom prst="rect">
            <a:avLst/>
          </a:prstGeom>
        </p:spPr>
      </p:pic>
      <p:sp>
        <p:nvSpPr>
          <p:cNvPr id="5" name="Text 0"/>
          <p:cNvSpPr/>
          <p:nvPr/>
        </p:nvSpPr>
        <p:spPr>
          <a:xfrm>
            <a:off x="832104" y="2523744"/>
            <a:ext cx="12984480" cy="283464"/>
          </a:xfrm>
          <a:prstGeom prst="rect">
            <a:avLst/>
          </a:prstGeom>
          <a:noFill/>
        </p:spPr>
        <p:txBody>
          <a:bodyPr wrap="none" lIns="0" tIns="0" rIns="0" bIns="0" rtlCol="0" anchor="t"/>
          <a:lstStyle/>
          <a:p>
            <a:pPr marL="0" indent="0" algn="l">
              <a:lnSpc>
                <a:spcPts val="2220"/>
              </a:lnSpc>
              <a:buNone/>
            </a:pPr>
            <a:endParaRPr lang="en-US" sz="1480" dirty="0"/>
          </a:p>
        </p:txBody>
      </p:sp>
      <p:sp>
        <p:nvSpPr>
          <p:cNvPr id="6" name="Text 1"/>
          <p:cNvSpPr/>
          <p:nvPr/>
        </p:nvSpPr>
        <p:spPr>
          <a:xfrm>
            <a:off x="832104" y="7470648"/>
            <a:ext cx="12984480" cy="283464"/>
          </a:xfrm>
          <a:prstGeom prst="rect">
            <a:avLst/>
          </a:prstGeom>
          <a:noFill/>
        </p:spPr>
        <p:txBody>
          <a:bodyPr wrap="none" lIns="0" tIns="0" rIns="0" bIns="0" rtlCol="0" anchor="t"/>
          <a:lstStyle/>
          <a:p>
            <a:pPr marL="0" indent="0" algn="l">
              <a:lnSpc>
                <a:spcPts val="2220"/>
              </a:lnSpc>
              <a:buNone/>
            </a:pPr>
            <a:r>
              <a:rPr lang="en-US" sz="1480" dirty="0">
                <a:solidFill>
                  <a:srgbClr val="FFFFFF"/>
                </a:solidFill>
                <a:latin typeface="思源宋体-思源宋体-Regular" pitchFamily="34" charset="0"/>
                <a:ea typeface="思源宋体-思源宋体-Regular" pitchFamily="34" charset="-122"/>
                <a:cs typeface="思源宋体-思源宋体-Regular" pitchFamily="34" charset="-120"/>
              </a:rPr>
              <a:t> </a:t>
            </a:r>
            <a:endParaRPr lang="en-US" sz="1480" dirty="0"/>
          </a:p>
        </p:txBody>
      </p:sp>
      <p:sp>
        <p:nvSpPr>
          <p:cNvPr id="7" name="Text 2"/>
          <p:cNvSpPr/>
          <p:nvPr/>
        </p:nvSpPr>
        <p:spPr>
          <a:xfrm>
            <a:off x="832104" y="649224"/>
            <a:ext cx="12984480" cy="356616"/>
          </a:xfrm>
          <a:prstGeom prst="rect">
            <a:avLst/>
          </a:prstGeom>
          <a:noFill/>
        </p:spPr>
        <p:txBody>
          <a:bodyPr wrap="none" lIns="0" tIns="0" rIns="0" bIns="0" rtlCol="0" anchor="t"/>
          <a:lstStyle/>
          <a:p>
            <a:pPr marL="0" indent="0" algn="l">
              <a:lnSpc>
                <a:spcPts val="2780"/>
              </a:lnSpc>
              <a:buNone/>
            </a:pPr>
            <a:endParaRPr lang="en-US" sz="1850" dirty="0"/>
          </a:p>
        </p:txBody>
      </p:sp>
      <p:sp>
        <p:nvSpPr>
          <p:cNvPr id="8" name="Text 3"/>
          <p:cNvSpPr/>
          <p:nvPr/>
        </p:nvSpPr>
        <p:spPr>
          <a:xfrm>
            <a:off x="709295" y="631190"/>
            <a:ext cx="3053080" cy="374650"/>
          </a:xfrm>
          <a:prstGeom prst="rect">
            <a:avLst/>
          </a:prstGeom>
          <a:noFill/>
        </p:spPr>
        <p:txBody>
          <a:bodyPr wrap="none" lIns="0" tIns="0" rIns="0" bIns="0" rtlCol="0" anchor="t"/>
          <a:lstStyle/>
          <a:p>
            <a:pPr marL="0" indent="0" algn="l">
              <a:lnSpc>
                <a:spcPts val="2900"/>
              </a:lnSpc>
              <a:buNone/>
            </a:pPr>
            <a:r>
              <a:rPr lang="en-US" sz="3200" b="1" dirty="0">
                <a:solidFill>
                  <a:srgbClr val="FFFFFF"/>
                </a:solidFill>
                <a:latin typeface="Times New Roman" panose="02020603050405020304" charset="0"/>
                <a:ea typeface="思源宋体-思源宋体-SemiBold" pitchFamily="34" charset="-122"/>
                <a:cs typeface="Times New Roman" panose="02020603050405020304" charset="0"/>
              </a:rPr>
              <a:t>DASHBOARD</a:t>
            </a:r>
            <a:endParaRPr lang="en-US" sz="3200" b="1" dirty="0">
              <a:solidFill>
                <a:srgbClr val="FFFFFF"/>
              </a:solidFill>
              <a:latin typeface="Times New Roman" panose="02020603050405020304" charset="0"/>
              <a:ea typeface="思源宋体-思源宋体-SemiBold" pitchFamily="34" charset="-122"/>
              <a:cs typeface="Times New Roman" panose="02020603050405020304" charset="0"/>
            </a:endParaRPr>
          </a:p>
        </p:txBody>
      </p:sp>
      <p:sp>
        <p:nvSpPr>
          <p:cNvPr id="9" name="Text 4"/>
          <p:cNvSpPr/>
          <p:nvPr/>
        </p:nvSpPr>
        <p:spPr>
          <a:xfrm>
            <a:off x="832104" y="1911096"/>
            <a:ext cx="12984480" cy="356616"/>
          </a:xfrm>
          <a:prstGeom prst="rect">
            <a:avLst/>
          </a:prstGeom>
          <a:noFill/>
        </p:spPr>
        <p:txBody>
          <a:bodyPr wrap="none" lIns="0" tIns="0" rIns="0" bIns="0" rtlCol="0" anchor="t"/>
          <a:lstStyle/>
          <a:p>
            <a:pPr marL="0" indent="0" algn="l">
              <a:lnSpc>
                <a:spcPts val="2780"/>
              </a:lnSpc>
              <a:buNone/>
            </a:pPr>
            <a:endParaRPr lang="en-US" sz="18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942832"/>
          </a:xfrm>
          <a:prstGeom prst="rect">
            <a:avLst/>
          </a:prstGeom>
        </p:spPr>
      </p:pic>
      <p:pic>
        <p:nvPicPr>
          <p:cNvPr id="3" name="Image 1" descr="preencoded.png"/>
          <p:cNvPicPr>
            <a:picLocks noChangeAspect="1"/>
          </p:cNvPicPr>
          <p:nvPr/>
        </p:nvPicPr>
        <p:blipFill>
          <a:blip r:embed="rId2"/>
          <a:stretch>
            <a:fillRect/>
          </a:stretch>
        </p:blipFill>
        <p:spPr>
          <a:xfrm>
            <a:off x="0" y="0"/>
            <a:ext cx="14630400" cy="8942832"/>
          </a:xfrm>
          <a:prstGeom prst="rect">
            <a:avLst/>
          </a:prstGeom>
        </p:spPr>
      </p:pic>
      <p:pic>
        <p:nvPicPr>
          <p:cNvPr id="4" name="Image 2" descr="preencoded.png"/>
          <p:cNvPicPr>
            <a:picLocks noChangeAspect="1"/>
          </p:cNvPicPr>
          <p:nvPr/>
        </p:nvPicPr>
        <p:blipFill>
          <a:blip r:embed="rId3"/>
          <a:stretch>
            <a:fillRect/>
          </a:stretch>
        </p:blipFill>
        <p:spPr>
          <a:xfrm>
            <a:off x="832104" y="7717536"/>
            <a:ext cx="12984480" cy="36576"/>
          </a:xfrm>
          <a:prstGeom prst="rect">
            <a:avLst/>
          </a:prstGeom>
        </p:spPr>
      </p:pic>
      <p:sp>
        <p:nvSpPr>
          <p:cNvPr id="6" name="Text 0"/>
          <p:cNvSpPr/>
          <p:nvPr/>
        </p:nvSpPr>
        <p:spPr>
          <a:xfrm>
            <a:off x="832104" y="1271016"/>
            <a:ext cx="12984480" cy="374904"/>
          </a:xfrm>
          <a:prstGeom prst="rect">
            <a:avLst/>
          </a:prstGeom>
          <a:noFill/>
        </p:spPr>
        <p:txBody>
          <a:bodyPr wrap="none" lIns="0" tIns="0" rIns="0" bIns="0" rtlCol="0" anchor="t"/>
          <a:lstStyle/>
          <a:p>
            <a:pPr marL="0" indent="0" algn="l">
              <a:lnSpc>
                <a:spcPts val="2900"/>
              </a:lnSpc>
              <a:buNone/>
            </a:pPr>
            <a:r>
              <a:rPr lang="en-US" sz="3600" b="1" dirty="0">
                <a:solidFill>
                  <a:srgbClr val="FFFFFF"/>
                </a:solidFill>
                <a:latin typeface="Times New Roman" panose="02020603050405020304" charset="0"/>
                <a:ea typeface="思源宋体-思源宋体-SemiBold" pitchFamily="34" charset="-122"/>
                <a:cs typeface="Times New Roman" panose="02020603050405020304" charset="0"/>
              </a:rPr>
              <a:t>DASHBOARD</a:t>
            </a:r>
            <a:endParaRPr lang="en-US" sz="3600" b="1" dirty="0">
              <a:solidFill>
                <a:srgbClr val="FFFFFF"/>
              </a:solidFill>
              <a:latin typeface="Times New Roman" panose="02020603050405020304" charset="0"/>
              <a:ea typeface="思源宋体-思源宋体-SemiBold" pitchFamily="34" charset="-122"/>
              <a:cs typeface="Times New Roman" panose="02020603050405020304" charset="0"/>
            </a:endParaRPr>
          </a:p>
        </p:txBody>
      </p:sp>
      <p:sp>
        <p:nvSpPr>
          <p:cNvPr id="7" name="Text 1"/>
          <p:cNvSpPr/>
          <p:nvPr/>
        </p:nvSpPr>
        <p:spPr>
          <a:xfrm>
            <a:off x="832104" y="649224"/>
            <a:ext cx="12984480" cy="356616"/>
          </a:xfrm>
          <a:prstGeom prst="rect">
            <a:avLst/>
          </a:prstGeom>
          <a:noFill/>
        </p:spPr>
        <p:txBody>
          <a:bodyPr wrap="none" lIns="0" tIns="0" rIns="0" bIns="0" rtlCol="0" anchor="t"/>
          <a:lstStyle/>
          <a:p>
            <a:pPr marL="0" indent="0" algn="l">
              <a:lnSpc>
                <a:spcPts val="2780"/>
              </a:lnSpc>
              <a:buNone/>
            </a:pPr>
            <a:endParaRPr lang="en-US" sz="1850" dirty="0"/>
          </a:p>
        </p:txBody>
      </p:sp>
      <p:sp>
        <p:nvSpPr>
          <p:cNvPr id="8" name="Text 2"/>
          <p:cNvSpPr/>
          <p:nvPr/>
        </p:nvSpPr>
        <p:spPr>
          <a:xfrm>
            <a:off x="832104" y="8010144"/>
            <a:ext cx="12984480" cy="283464"/>
          </a:xfrm>
          <a:prstGeom prst="rect">
            <a:avLst/>
          </a:prstGeom>
          <a:noFill/>
        </p:spPr>
        <p:txBody>
          <a:bodyPr wrap="none" lIns="0" tIns="0" rIns="0" bIns="0" rtlCol="0" anchor="t"/>
          <a:lstStyle/>
          <a:p>
            <a:pPr marL="0" indent="0" algn="l">
              <a:lnSpc>
                <a:spcPts val="2220"/>
              </a:lnSpc>
              <a:buNone/>
            </a:pPr>
            <a:r>
              <a:rPr lang="en-US" sz="1480" dirty="0">
                <a:solidFill>
                  <a:srgbClr val="FFFFFF"/>
                </a:solidFill>
                <a:latin typeface="思源宋体-思源宋体-Regular" pitchFamily="34" charset="0"/>
                <a:ea typeface="思源宋体-思源宋体-Regular" pitchFamily="34" charset="-122"/>
                <a:cs typeface="思源宋体-思源宋体-Regular" pitchFamily="34" charset="-120"/>
              </a:rPr>
              <a:t> </a:t>
            </a:r>
            <a:endParaRPr lang="en-US" sz="1480" dirty="0"/>
          </a:p>
        </p:txBody>
      </p:sp>
      <p:pic>
        <p:nvPicPr>
          <p:cNvPr id="9" name="Picture 8" descr="WhatsApp Image 2025-04-20 at 21.04.43_ba534a92"/>
          <p:cNvPicPr>
            <a:picLocks noChangeAspect="1"/>
          </p:cNvPicPr>
          <p:nvPr/>
        </p:nvPicPr>
        <p:blipFill>
          <a:blip r:embed="rId4"/>
          <a:srcRect b="2482"/>
          <a:stretch>
            <a:fillRect/>
          </a:stretch>
        </p:blipFill>
        <p:spPr>
          <a:xfrm>
            <a:off x="1550035" y="1824990"/>
            <a:ext cx="11496040" cy="536511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9025128"/>
          </a:xfrm>
          <a:prstGeom prst="rect">
            <a:avLst/>
          </a:prstGeom>
        </p:spPr>
      </p:pic>
      <p:pic>
        <p:nvPicPr>
          <p:cNvPr id="3" name="Image 1" descr="preencoded.png"/>
          <p:cNvPicPr>
            <a:picLocks noChangeAspect="1"/>
          </p:cNvPicPr>
          <p:nvPr/>
        </p:nvPicPr>
        <p:blipFill>
          <a:blip r:embed="rId2"/>
          <a:stretch>
            <a:fillRect/>
          </a:stretch>
        </p:blipFill>
        <p:spPr>
          <a:xfrm>
            <a:off x="153035" y="0"/>
            <a:ext cx="14630400" cy="9025128"/>
          </a:xfrm>
          <a:prstGeom prst="rect">
            <a:avLst/>
          </a:prstGeom>
        </p:spPr>
      </p:pic>
      <p:pic>
        <p:nvPicPr>
          <p:cNvPr id="4" name="Image 2" descr="preencoded.png"/>
          <p:cNvPicPr>
            <a:picLocks noChangeAspect="1"/>
          </p:cNvPicPr>
          <p:nvPr/>
        </p:nvPicPr>
        <p:blipFill>
          <a:blip r:embed="rId3"/>
          <a:stretch>
            <a:fillRect/>
          </a:stretch>
        </p:blipFill>
        <p:spPr>
          <a:xfrm>
            <a:off x="832104" y="8028432"/>
            <a:ext cx="12984480" cy="36576"/>
          </a:xfrm>
          <a:prstGeom prst="rect">
            <a:avLst/>
          </a:prstGeom>
        </p:spPr>
      </p:pic>
      <p:pic>
        <p:nvPicPr>
          <p:cNvPr id="5" name="Image 3" descr="preencoded.png"/>
          <p:cNvPicPr>
            <a:picLocks noChangeAspect="1"/>
          </p:cNvPicPr>
          <p:nvPr/>
        </p:nvPicPr>
        <p:blipFill>
          <a:blip r:embed="rId4"/>
          <a:stretch>
            <a:fillRect/>
          </a:stretch>
        </p:blipFill>
        <p:spPr>
          <a:xfrm>
            <a:off x="9756521" y="2807081"/>
            <a:ext cx="475488" cy="475488"/>
          </a:xfrm>
          <a:prstGeom prst="rect">
            <a:avLst/>
          </a:prstGeom>
        </p:spPr>
      </p:pic>
      <p:pic>
        <p:nvPicPr>
          <p:cNvPr id="6" name="Image 4" descr="preencoded.png"/>
          <p:cNvPicPr>
            <a:picLocks noChangeAspect="1"/>
          </p:cNvPicPr>
          <p:nvPr/>
        </p:nvPicPr>
        <p:blipFill>
          <a:blip r:embed="rId4"/>
          <a:stretch>
            <a:fillRect/>
          </a:stretch>
        </p:blipFill>
        <p:spPr>
          <a:xfrm>
            <a:off x="5175504" y="2779776"/>
            <a:ext cx="475488" cy="475488"/>
          </a:xfrm>
          <a:prstGeom prst="rect">
            <a:avLst/>
          </a:prstGeom>
        </p:spPr>
      </p:pic>
      <p:pic>
        <p:nvPicPr>
          <p:cNvPr id="7" name="Image 5" descr="preencoded.png"/>
          <p:cNvPicPr>
            <a:picLocks noChangeAspect="1"/>
          </p:cNvPicPr>
          <p:nvPr/>
        </p:nvPicPr>
        <p:blipFill>
          <a:blip r:embed="rId4"/>
          <a:stretch>
            <a:fillRect/>
          </a:stretch>
        </p:blipFill>
        <p:spPr>
          <a:xfrm>
            <a:off x="841248" y="2687701"/>
            <a:ext cx="475488" cy="475488"/>
          </a:xfrm>
          <a:prstGeom prst="rect">
            <a:avLst/>
          </a:prstGeom>
        </p:spPr>
      </p:pic>
      <p:sp>
        <p:nvSpPr>
          <p:cNvPr id="8" name="Text 0"/>
          <p:cNvSpPr/>
          <p:nvPr/>
        </p:nvSpPr>
        <p:spPr>
          <a:xfrm>
            <a:off x="9912604" y="2953512"/>
            <a:ext cx="164592" cy="301752"/>
          </a:xfrm>
          <a:prstGeom prst="rect">
            <a:avLst/>
          </a:prstGeom>
          <a:noFill/>
        </p:spPr>
        <p:txBody>
          <a:bodyPr wrap="none" lIns="0" tIns="0" rIns="0" bIns="0" rtlCol="0" anchor="t"/>
          <a:lstStyle/>
          <a:p>
            <a:pPr marL="0" indent="0" algn="ctr">
              <a:lnSpc>
                <a:spcPts val="2320"/>
              </a:lnSpc>
              <a:buNone/>
            </a:pPr>
            <a:r>
              <a:rPr lang="en-US" sz="2800" dirty="0">
                <a:solidFill>
                  <a:srgbClr val="050505"/>
                </a:solidFill>
                <a:latin typeface="Times New Roman" panose="02020603050405020304" charset="0"/>
                <a:ea typeface="思源宋体-思源宋体-Regular" pitchFamily="34" charset="-122"/>
                <a:cs typeface="Times New Roman" panose="02020603050405020304" charset="0"/>
              </a:rPr>
              <a:t>3</a:t>
            </a:r>
            <a:endParaRPr lang="en-US" sz="2800" dirty="0">
              <a:solidFill>
                <a:srgbClr val="050505"/>
              </a:solidFill>
              <a:latin typeface="Times New Roman" panose="02020603050405020304" charset="0"/>
              <a:ea typeface="思源宋体-思源宋体-Regular" pitchFamily="34" charset="-122"/>
              <a:cs typeface="Times New Roman" panose="02020603050405020304" charset="0"/>
            </a:endParaRPr>
          </a:p>
        </p:txBody>
      </p:sp>
      <p:sp>
        <p:nvSpPr>
          <p:cNvPr id="9" name="Text 1"/>
          <p:cNvSpPr/>
          <p:nvPr/>
        </p:nvSpPr>
        <p:spPr>
          <a:xfrm>
            <a:off x="5330952" y="2862072"/>
            <a:ext cx="164592" cy="301752"/>
          </a:xfrm>
          <a:prstGeom prst="rect">
            <a:avLst/>
          </a:prstGeom>
          <a:noFill/>
        </p:spPr>
        <p:txBody>
          <a:bodyPr wrap="none" lIns="0" tIns="0" rIns="0" bIns="0" rtlCol="0" anchor="t"/>
          <a:lstStyle/>
          <a:p>
            <a:pPr marL="0" indent="0" algn="ctr">
              <a:lnSpc>
                <a:spcPts val="2320"/>
              </a:lnSpc>
              <a:buNone/>
            </a:pPr>
            <a:r>
              <a:rPr lang="en-US" sz="2800" dirty="0">
                <a:solidFill>
                  <a:srgbClr val="050505"/>
                </a:solidFill>
                <a:latin typeface="Times New Roman" panose="02020603050405020304" charset="0"/>
                <a:ea typeface="思源宋体-思源宋体-Regular" pitchFamily="34" charset="-122"/>
                <a:cs typeface="Times New Roman" panose="02020603050405020304" charset="0"/>
              </a:rPr>
              <a:t>2</a:t>
            </a:r>
            <a:endParaRPr lang="en-US" sz="2800" dirty="0">
              <a:solidFill>
                <a:srgbClr val="050505"/>
              </a:solidFill>
              <a:latin typeface="Times New Roman" panose="02020603050405020304" charset="0"/>
              <a:ea typeface="思源宋体-思源宋体-Regular" pitchFamily="34" charset="-122"/>
              <a:cs typeface="Times New Roman" panose="02020603050405020304" charset="0"/>
            </a:endParaRPr>
          </a:p>
        </p:txBody>
      </p:sp>
      <p:sp>
        <p:nvSpPr>
          <p:cNvPr id="10" name="Text 2"/>
          <p:cNvSpPr/>
          <p:nvPr/>
        </p:nvSpPr>
        <p:spPr>
          <a:xfrm>
            <a:off x="996696" y="2862072"/>
            <a:ext cx="164592" cy="301752"/>
          </a:xfrm>
          <a:prstGeom prst="rect">
            <a:avLst/>
          </a:prstGeom>
          <a:noFill/>
        </p:spPr>
        <p:txBody>
          <a:bodyPr wrap="none" lIns="0" tIns="0" rIns="0" bIns="0" rtlCol="0" anchor="t"/>
          <a:lstStyle/>
          <a:p>
            <a:pPr marL="0" indent="0" algn="ctr">
              <a:lnSpc>
                <a:spcPts val="2320"/>
              </a:lnSpc>
              <a:buNone/>
            </a:pPr>
            <a:r>
              <a:rPr lang="en-US" sz="2800" dirty="0">
                <a:solidFill>
                  <a:srgbClr val="050505"/>
                </a:solidFill>
                <a:latin typeface="Times New Roman" panose="02020603050405020304" charset="0"/>
                <a:ea typeface="思源宋体-思源宋体-Regular" pitchFamily="34" charset="-122"/>
                <a:cs typeface="Times New Roman" panose="02020603050405020304" charset="0"/>
              </a:rPr>
              <a:t>1</a:t>
            </a:r>
            <a:endParaRPr lang="en-US" sz="2800" dirty="0">
              <a:solidFill>
                <a:srgbClr val="050505"/>
              </a:solidFill>
              <a:latin typeface="Times New Roman" panose="02020603050405020304" charset="0"/>
              <a:ea typeface="思源宋体-思源宋体-Regular" pitchFamily="34" charset="-122"/>
              <a:cs typeface="Times New Roman" panose="02020603050405020304" charset="0"/>
            </a:endParaRPr>
          </a:p>
        </p:txBody>
      </p:sp>
      <p:sp>
        <p:nvSpPr>
          <p:cNvPr id="11" name="Text 3"/>
          <p:cNvSpPr/>
          <p:nvPr/>
        </p:nvSpPr>
        <p:spPr>
          <a:xfrm>
            <a:off x="1609344" y="5852160"/>
            <a:ext cx="3538728" cy="1417320"/>
          </a:xfrm>
          <a:prstGeom prst="rect">
            <a:avLst/>
          </a:prstGeom>
          <a:noFill/>
        </p:spPr>
        <p:txBody>
          <a:bodyPr wrap="square" lIns="0" tIns="0" rIns="0" bIns="0" rtlCol="0" anchor="t"/>
          <a:lstStyle/>
          <a:p>
            <a:pPr marL="0" indent="0" algn="just">
              <a:lnSpc>
                <a:spcPts val="2780"/>
              </a:lnSpc>
              <a:buNone/>
            </a:pP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 </a:t>
            </a:r>
            <a:r>
              <a:rPr lang="en-US" sz="2400" b="1" dirty="0">
                <a:solidFill>
                  <a:srgbClr val="FFFFFF"/>
                </a:solidFill>
                <a:latin typeface="Times New Roman" panose="02020603050405020304" charset="0"/>
                <a:ea typeface="思源宋体-思源宋体-Regular" pitchFamily="34" charset="-122"/>
                <a:cs typeface="Times New Roman" panose="02020603050405020304" charset="0"/>
              </a:rPr>
              <a:t>Insight: </a:t>
            </a: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Home category has the highest sales, followed by Groceries, Electronics, Clothing, and Beauty</a:t>
            </a:r>
            <a:endParaRPr lang="en-US" sz="240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12" name="Text 4"/>
          <p:cNvSpPr/>
          <p:nvPr/>
        </p:nvSpPr>
        <p:spPr>
          <a:xfrm>
            <a:off x="10268712" y="4050792"/>
            <a:ext cx="3538728" cy="356616"/>
          </a:xfrm>
          <a:prstGeom prst="rect">
            <a:avLst/>
          </a:prstGeom>
          <a:noFill/>
        </p:spPr>
        <p:txBody>
          <a:bodyPr wrap="none" lIns="0" tIns="0" rIns="0" bIns="0" rtlCol="0" anchor="t"/>
          <a:lstStyle/>
          <a:p>
            <a:pPr marL="0" indent="0" algn="l">
              <a:lnSpc>
                <a:spcPts val="2780"/>
              </a:lnSpc>
              <a:buNone/>
            </a:pPr>
            <a:r>
              <a:rPr lang="en-US" sz="2400" b="1" dirty="0">
                <a:solidFill>
                  <a:srgbClr val="FFFFFF"/>
                </a:solidFill>
                <a:latin typeface="Times New Roman" panose="02020603050405020304" charset="0"/>
                <a:ea typeface="思源宋体-思源宋体-Regular" pitchFamily="34" charset="-122"/>
                <a:cs typeface="Times New Roman" panose="02020603050405020304" charset="0"/>
              </a:rPr>
              <a:t>Type: </a:t>
            </a: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Heatmap</a:t>
            </a:r>
            <a:endParaRPr lang="en-US" sz="2400" dirty="0">
              <a:latin typeface="Times New Roman" panose="02020603050405020304" charset="0"/>
              <a:cs typeface="Times New Roman" panose="02020603050405020304" charset="0"/>
            </a:endParaRPr>
          </a:p>
          <a:p>
            <a:pPr marL="0" indent="0" algn="l">
              <a:lnSpc>
                <a:spcPts val="2780"/>
              </a:lnSpc>
              <a:buNone/>
            </a:pPr>
            <a:endParaRPr lang="en-US" sz="2400" dirty="0">
              <a:latin typeface="Times New Roman" panose="02020603050405020304" charset="0"/>
              <a:cs typeface="Times New Roman" panose="02020603050405020304" charset="0"/>
            </a:endParaRPr>
          </a:p>
        </p:txBody>
      </p:sp>
      <p:sp>
        <p:nvSpPr>
          <p:cNvPr id="13" name="Text 5"/>
          <p:cNvSpPr/>
          <p:nvPr/>
        </p:nvSpPr>
        <p:spPr>
          <a:xfrm>
            <a:off x="10268712" y="6108192"/>
            <a:ext cx="3538728" cy="1417320"/>
          </a:xfrm>
          <a:prstGeom prst="rect">
            <a:avLst/>
          </a:prstGeom>
          <a:noFill/>
        </p:spPr>
        <p:txBody>
          <a:bodyPr wrap="square" lIns="0" tIns="0" rIns="0" bIns="0" rtlCol="0" anchor="t"/>
          <a:lstStyle/>
          <a:p>
            <a:pPr marL="0" indent="0" algn="just">
              <a:lnSpc>
                <a:spcPts val="2780"/>
              </a:lnSpc>
              <a:buNone/>
            </a:pPr>
            <a:r>
              <a:rPr lang="en-US" sz="2400" b="1" dirty="0">
                <a:solidFill>
                  <a:srgbClr val="FFFFFF"/>
                </a:solidFill>
                <a:latin typeface="Times New Roman" panose="02020603050405020304" charset="0"/>
                <a:ea typeface="思源宋体-思源宋体-Regular" pitchFamily="34" charset="-122"/>
                <a:cs typeface="Times New Roman" panose="02020603050405020304" charset="0"/>
              </a:rPr>
              <a:t>Insight:</a:t>
            </a: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 Some weather conditions (like Sunny ) lead to higher purchase amounts in certain regions.</a:t>
            </a:r>
            <a:endParaRPr lang="en-US" sz="2400" dirty="0">
              <a:latin typeface="Times New Roman" panose="02020603050405020304" charset="0"/>
              <a:cs typeface="Times New Roman" panose="02020603050405020304" charset="0"/>
            </a:endParaRPr>
          </a:p>
          <a:p>
            <a:pPr marL="0" indent="0" algn="just">
              <a:lnSpc>
                <a:spcPts val="2780"/>
              </a:lnSpc>
              <a:buNone/>
            </a:pPr>
            <a:endParaRPr lang="en-US" sz="2400" dirty="0">
              <a:latin typeface="Times New Roman" panose="02020603050405020304" charset="0"/>
              <a:cs typeface="Times New Roman" panose="02020603050405020304" charset="0"/>
            </a:endParaRPr>
          </a:p>
        </p:txBody>
      </p:sp>
      <p:sp>
        <p:nvSpPr>
          <p:cNvPr id="14" name="Text 6"/>
          <p:cNvSpPr/>
          <p:nvPr/>
        </p:nvSpPr>
        <p:spPr>
          <a:xfrm>
            <a:off x="5938520" y="4413250"/>
            <a:ext cx="3538855" cy="1478280"/>
          </a:xfrm>
          <a:prstGeom prst="rect">
            <a:avLst/>
          </a:prstGeom>
          <a:noFill/>
        </p:spPr>
        <p:txBody>
          <a:bodyPr wrap="square" lIns="0" tIns="0" rIns="0" bIns="0" rtlCol="0" anchor="t"/>
          <a:lstStyle/>
          <a:p>
            <a:pPr marL="0" indent="0" algn="l">
              <a:lnSpc>
                <a:spcPts val="2780"/>
              </a:lnSpc>
              <a:buNone/>
            </a:pPr>
            <a:endParaRPr lang="en-US" sz="2400" dirty="0">
              <a:latin typeface="Times New Roman" panose="02020603050405020304" charset="0"/>
              <a:cs typeface="Times New Roman" panose="02020603050405020304" charset="0"/>
            </a:endParaRPr>
          </a:p>
          <a:p>
            <a:pPr marL="0" indent="0" algn="just">
              <a:lnSpc>
                <a:spcPts val="2780"/>
              </a:lnSpc>
              <a:buNone/>
            </a:pPr>
            <a:r>
              <a:rPr lang="en-US" sz="2400" b="1" dirty="0">
                <a:solidFill>
                  <a:srgbClr val="FFFFFF"/>
                </a:solidFill>
                <a:latin typeface="Times New Roman" panose="02020603050405020304" charset="0"/>
                <a:ea typeface="思源宋体-思源宋体-Regular" pitchFamily="34" charset="-122"/>
                <a:cs typeface="Times New Roman" panose="02020603050405020304" charset="0"/>
              </a:rPr>
              <a:t>Purpose: </a:t>
            </a: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Displays how sales have fluctuated over time, based on daily total amount.</a:t>
            </a:r>
            <a:endParaRPr lang="en-US" sz="240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15" name="Text 7"/>
          <p:cNvSpPr/>
          <p:nvPr/>
        </p:nvSpPr>
        <p:spPr>
          <a:xfrm>
            <a:off x="1609344" y="2807208"/>
            <a:ext cx="3538728" cy="713232"/>
          </a:xfrm>
          <a:prstGeom prst="rect">
            <a:avLst/>
          </a:prstGeom>
          <a:noFill/>
        </p:spPr>
        <p:txBody>
          <a:bodyPr wrap="square" lIns="0" tIns="0" rIns="0" bIns="0" rtlCol="0" anchor="t"/>
          <a:lstStyle/>
          <a:p>
            <a:pPr marL="0" indent="0" algn="l">
              <a:lnSpc>
                <a:spcPts val="2780"/>
              </a:lnSpc>
              <a:buNone/>
            </a:pPr>
            <a:r>
              <a:rPr lang="en-US" sz="2400" b="1" dirty="0">
                <a:solidFill>
                  <a:srgbClr val="FFFFFF"/>
                </a:solidFill>
                <a:latin typeface="Times New Roman" panose="02020603050405020304" charset="0"/>
                <a:ea typeface="思源宋体-思源宋体-Regular" pitchFamily="34" charset="-122"/>
                <a:cs typeface="Times New Roman" panose="02020603050405020304" charset="0"/>
              </a:rPr>
              <a:t> Total Sales by Category (Top-Left Chart)</a:t>
            </a:r>
            <a:endParaRPr lang="en-US" sz="2400" b="1"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16" name="Text 8"/>
          <p:cNvSpPr/>
          <p:nvPr/>
        </p:nvSpPr>
        <p:spPr>
          <a:xfrm>
            <a:off x="10268712" y="4553712"/>
            <a:ext cx="3538728" cy="1417320"/>
          </a:xfrm>
          <a:prstGeom prst="rect">
            <a:avLst/>
          </a:prstGeom>
          <a:noFill/>
        </p:spPr>
        <p:txBody>
          <a:bodyPr wrap="square" lIns="0" tIns="0" rIns="0" bIns="0" rtlCol="0" anchor="t"/>
          <a:lstStyle/>
          <a:p>
            <a:pPr marL="0" indent="0" algn="just">
              <a:lnSpc>
                <a:spcPts val="2780"/>
              </a:lnSpc>
              <a:buNone/>
            </a:pPr>
            <a:r>
              <a:rPr lang="en-US" sz="2400" b="1" dirty="0">
                <a:solidFill>
                  <a:srgbClr val="FFFFFF"/>
                </a:solidFill>
                <a:latin typeface="Times New Roman" panose="02020603050405020304" charset="0"/>
                <a:ea typeface="思源宋体-思源宋体-Regular" pitchFamily="34" charset="-122"/>
                <a:cs typeface="Times New Roman" panose="02020603050405020304" charset="0"/>
              </a:rPr>
              <a:t>Purpose:</a:t>
            </a: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 Shows how different weather conditions affect purchasing behavior across customer regions.</a:t>
            </a:r>
            <a:endParaRPr lang="en-US" sz="2400" dirty="0">
              <a:latin typeface="Times New Roman" panose="02020603050405020304" charset="0"/>
              <a:cs typeface="Times New Roman" panose="02020603050405020304" charset="0"/>
            </a:endParaRPr>
          </a:p>
          <a:p>
            <a:pPr marL="0" indent="0" algn="just">
              <a:lnSpc>
                <a:spcPts val="2780"/>
              </a:lnSpc>
              <a:buNone/>
            </a:pPr>
            <a:endParaRPr lang="en-US" sz="2400" dirty="0">
              <a:latin typeface="Times New Roman" panose="02020603050405020304" charset="0"/>
              <a:cs typeface="Times New Roman" panose="02020603050405020304" charset="0"/>
            </a:endParaRPr>
          </a:p>
        </p:txBody>
      </p:sp>
      <p:sp>
        <p:nvSpPr>
          <p:cNvPr id="17" name="Text 9"/>
          <p:cNvSpPr/>
          <p:nvPr/>
        </p:nvSpPr>
        <p:spPr>
          <a:xfrm>
            <a:off x="1609344" y="4151376"/>
            <a:ext cx="3538728" cy="356616"/>
          </a:xfrm>
          <a:prstGeom prst="rect">
            <a:avLst/>
          </a:prstGeom>
          <a:noFill/>
        </p:spPr>
        <p:txBody>
          <a:bodyPr wrap="none" lIns="0" tIns="0" rIns="0" bIns="0" rtlCol="0" anchor="t"/>
          <a:lstStyle/>
          <a:p>
            <a:pPr marL="0" indent="0" algn="l">
              <a:lnSpc>
                <a:spcPts val="2780"/>
              </a:lnSpc>
              <a:buNone/>
            </a:pPr>
            <a:r>
              <a:rPr lang="en-US" sz="2400" b="1" dirty="0">
                <a:solidFill>
                  <a:srgbClr val="FFFFFF"/>
                </a:solidFill>
                <a:latin typeface="Times New Roman" panose="02020603050405020304" charset="0"/>
                <a:ea typeface="思源宋体-思源宋体-Regular" pitchFamily="34" charset="-122"/>
                <a:cs typeface="Times New Roman" panose="02020603050405020304" charset="0"/>
              </a:rPr>
              <a:t>Type:</a:t>
            </a: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 Vertical Bar Chart </a:t>
            </a:r>
            <a:endParaRPr lang="en-US" sz="240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18" name="Text 10"/>
          <p:cNvSpPr/>
          <p:nvPr/>
        </p:nvSpPr>
        <p:spPr>
          <a:xfrm>
            <a:off x="832104" y="1271016"/>
            <a:ext cx="12984480" cy="374904"/>
          </a:xfrm>
          <a:prstGeom prst="rect">
            <a:avLst/>
          </a:prstGeom>
          <a:noFill/>
        </p:spPr>
        <p:txBody>
          <a:bodyPr wrap="none" lIns="0" tIns="0" rIns="0" bIns="0" rtlCol="0" anchor="t"/>
          <a:lstStyle/>
          <a:p>
            <a:pPr marL="0" indent="0" algn="l">
              <a:lnSpc>
                <a:spcPts val="2900"/>
              </a:lnSpc>
              <a:buNone/>
            </a:pPr>
            <a:r>
              <a:rPr lang="en-US" sz="3200" b="1" dirty="0">
                <a:solidFill>
                  <a:srgbClr val="FFFFFF"/>
                </a:solidFill>
                <a:latin typeface="Times New Roman" panose="02020603050405020304" charset="0"/>
                <a:ea typeface="思源宋体-思源宋体-SemiBold" pitchFamily="34" charset="-122"/>
                <a:cs typeface="Times New Roman" panose="02020603050405020304" charset="0"/>
              </a:rPr>
              <a:t>DASHBOARD</a:t>
            </a:r>
            <a:endParaRPr lang="en-US" sz="3200" b="1" dirty="0">
              <a:solidFill>
                <a:srgbClr val="FFFFFF"/>
              </a:solidFill>
              <a:latin typeface="Times New Roman" panose="02020603050405020304" charset="0"/>
              <a:ea typeface="思源宋体-思源宋体-SemiBold" pitchFamily="34" charset="-122"/>
              <a:cs typeface="Times New Roman" panose="02020603050405020304" charset="0"/>
            </a:endParaRPr>
          </a:p>
        </p:txBody>
      </p:sp>
      <p:sp>
        <p:nvSpPr>
          <p:cNvPr id="19" name="Text 11"/>
          <p:cNvSpPr/>
          <p:nvPr/>
        </p:nvSpPr>
        <p:spPr>
          <a:xfrm>
            <a:off x="10268712" y="2807208"/>
            <a:ext cx="3538728" cy="1106424"/>
          </a:xfrm>
          <a:prstGeom prst="rect">
            <a:avLst/>
          </a:prstGeom>
          <a:noFill/>
        </p:spPr>
        <p:txBody>
          <a:bodyPr wrap="square" lIns="0" tIns="0" rIns="0" bIns="0" rtlCol="0" anchor="t"/>
          <a:lstStyle/>
          <a:p>
            <a:pPr marL="0" indent="0" algn="just">
              <a:lnSpc>
                <a:spcPts val="2900"/>
              </a:lnSpc>
              <a:buNone/>
            </a:pPr>
            <a:r>
              <a:rPr lang="en-US" sz="2800" b="1" dirty="0">
                <a:solidFill>
                  <a:srgbClr val="FFFFFF"/>
                </a:solidFill>
                <a:latin typeface="Times New Roman" panose="02020603050405020304" charset="0"/>
                <a:ea typeface="思源宋体-思源宋体-SemiBold" pitchFamily="34" charset="-122"/>
                <a:cs typeface="Times New Roman" panose="02020603050405020304" charset="0"/>
              </a:rPr>
              <a:t>Weather Impact on Purchases (Top Middle-Right Chart) </a:t>
            </a:r>
            <a:endParaRPr lang="en-US" sz="2800" b="1" dirty="0">
              <a:solidFill>
                <a:srgbClr val="FFFFFF"/>
              </a:solidFill>
              <a:latin typeface="Times New Roman" panose="02020603050405020304" charset="0"/>
              <a:ea typeface="思源宋体-思源宋体-SemiBold" pitchFamily="34" charset="-122"/>
              <a:cs typeface="Times New Roman" panose="02020603050405020304" charset="0"/>
            </a:endParaRPr>
          </a:p>
        </p:txBody>
      </p:sp>
      <p:sp>
        <p:nvSpPr>
          <p:cNvPr id="20" name="Text 12"/>
          <p:cNvSpPr/>
          <p:nvPr/>
        </p:nvSpPr>
        <p:spPr>
          <a:xfrm>
            <a:off x="1609344" y="4645152"/>
            <a:ext cx="3538728" cy="1069848"/>
          </a:xfrm>
          <a:prstGeom prst="rect">
            <a:avLst/>
          </a:prstGeom>
          <a:noFill/>
        </p:spPr>
        <p:txBody>
          <a:bodyPr wrap="square" lIns="0" tIns="0" rIns="0" bIns="0" rtlCol="0" anchor="t"/>
          <a:lstStyle/>
          <a:p>
            <a:pPr marL="0" indent="0" algn="just">
              <a:lnSpc>
                <a:spcPts val="2780"/>
              </a:lnSpc>
              <a:buNone/>
            </a:pPr>
            <a:r>
              <a:rPr lang="en-US" sz="2400" b="1" dirty="0">
                <a:solidFill>
                  <a:srgbClr val="FFFFFF"/>
                </a:solidFill>
                <a:latin typeface="Times New Roman" panose="02020603050405020304" charset="0"/>
                <a:ea typeface="思源宋体-思源宋体-Regular" pitchFamily="34" charset="-122"/>
                <a:cs typeface="Times New Roman" panose="02020603050405020304" charset="0"/>
              </a:rPr>
              <a:t>Purpose:</a:t>
            </a: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 Shows the total sales amount for each product category.</a:t>
            </a:r>
            <a:endParaRPr lang="en-US" sz="240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21" name="Text 13"/>
          <p:cNvSpPr/>
          <p:nvPr/>
        </p:nvSpPr>
        <p:spPr>
          <a:xfrm>
            <a:off x="5938520" y="5942330"/>
            <a:ext cx="3538855" cy="1844040"/>
          </a:xfrm>
          <a:prstGeom prst="rect">
            <a:avLst/>
          </a:prstGeom>
          <a:noFill/>
        </p:spPr>
        <p:txBody>
          <a:bodyPr wrap="square" lIns="0" tIns="0" rIns="0" bIns="0" rtlCol="0" anchor="t"/>
          <a:lstStyle/>
          <a:p>
            <a:pPr marL="0" indent="0" algn="l">
              <a:lnSpc>
                <a:spcPts val="2780"/>
              </a:lnSpc>
              <a:buNone/>
            </a:pPr>
            <a:endParaRPr lang="en-US" sz="2400" dirty="0">
              <a:latin typeface="Times New Roman" panose="02020603050405020304" charset="0"/>
              <a:cs typeface="Times New Roman" panose="02020603050405020304" charset="0"/>
            </a:endParaRPr>
          </a:p>
          <a:p>
            <a:pPr marL="0" indent="0" algn="l">
              <a:lnSpc>
                <a:spcPts val="2780"/>
              </a:lnSpc>
              <a:buNone/>
            </a:pPr>
            <a:r>
              <a:rPr lang="en-US" sz="2400" b="1" dirty="0">
                <a:solidFill>
                  <a:srgbClr val="FFFFFF"/>
                </a:solidFill>
                <a:latin typeface="Times New Roman" panose="02020603050405020304" charset="0"/>
                <a:ea typeface="思源宋体-思源宋体-Regular" pitchFamily="34" charset="-122"/>
                <a:cs typeface="Times New Roman" panose="02020603050405020304" charset="0"/>
              </a:rPr>
              <a:t>Insight:</a:t>
            </a: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 Sales appear consistent across dates, with slight fluctuations—indicating regular customer activity.</a:t>
            </a:r>
            <a:endParaRPr lang="en-US" sz="240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22" name="Text 14"/>
          <p:cNvSpPr/>
          <p:nvPr/>
        </p:nvSpPr>
        <p:spPr>
          <a:xfrm>
            <a:off x="5938266" y="4005580"/>
            <a:ext cx="3538728" cy="356616"/>
          </a:xfrm>
          <a:prstGeom prst="rect">
            <a:avLst/>
          </a:prstGeom>
          <a:noFill/>
        </p:spPr>
        <p:txBody>
          <a:bodyPr wrap="none" lIns="0" tIns="0" rIns="0" bIns="0" rtlCol="0" anchor="t"/>
          <a:lstStyle/>
          <a:p>
            <a:pPr marL="0" indent="0" algn="l">
              <a:lnSpc>
                <a:spcPts val="2780"/>
              </a:lnSpc>
              <a:buNone/>
            </a:pPr>
            <a:r>
              <a:rPr lang="en-US" sz="2400" b="1" dirty="0">
                <a:solidFill>
                  <a:srgbClr val="FFFFFF"/>
                </a:solidFill>
                <a:latin typeface="Times New Roman" panose="02020603050405020304" charset="0"/>
                <a:ea typeface="思源宋体-思源宋体-Regular" pitchFamily="34" charset="-122"/>
                <a:cs typeface="Times New Roman" panose="02020603050405020304" charset="0"/>
              </a:rPr>
              <a:t> Type: </a:t>
            </a: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 Line Chart</a:t>
            </a:r>
            <a:endParaRPr lang="en-US" sz="240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23" name="Text 15"/>
          <p:cNvSpPr/>
          <p:nvPr/>
        </p:nvSpPr>
        <p:spPr>
          <a:xfrm>
            <a:off x="5934456" y="3685032"/>
            <a:ext cx="3538728" cy="246888"/>
          </a:xfrm>
          <a:prstGeom prst="rect">
            <a:avLst/>
          </a:prstGeom>
          <a:noFill/>
        </p:spPr>
        <p:txBody>
          <a:bodyPr wrap="none" lIns="0" tIns="0" rIns="0" bIns="0" rtlCol="0" anchor="t"/>
          <a:lstStyle/>
          <a:p>
            <a:pPr marL="0" indent="0" algn="l">
              <a:lnSpc>
                <a:spcPts val="2900"/>
              </a:lnSpc>
              <a:buNone/>
            </a:pPr>
            <a:endParaRPr lang="en-US" sz="2800" dirty="0">
              <a:latin typeface="Times New Roman" panose="02020603050405020304" charset="0"/>
              <a:cs typeface="Times New Roman" panose="02020603050405020304" charset="0"/>
            </a:endParaRPr>
          </a:p>
          <a:p>
            <a:pPr marL="0" indent="0" algn="l">
              <a:lnSpc>
                <a:spcPts val="2900"/>
              </a:lnSpc>
              <a:buNone/>
            </a:pPr>
            <a:endParaRPr lang="en-US" sz="2800" dirty="0">
              <a:latin typeface="Times New Roman" panose="02020603050405020304" charset="0"/>
              <a:cs typeface="Times New Roman" panose="02020603050405020304" charset="0"/>
            </a:endParaRPr>
          </a:p>
        </p:txBody>
      </p:sp>
      <p:sp>
        <p:nvSpPr>
          <p:cNvPr id="24" name="Text 16"/>
          <p:cNvSpPr/>
          <p:nvPr/>
        </p:nvSpPr>
        <p:spPr>
          <a:xfrm>
            <a:off x="5934456" y="2807208"/>
            <a:ext cx="3538728" cy="740664"/>
          </a:xfrm>
          <a:prstGeom prst="rect">
            <a:avLst/>
          </a:prstGeom>
          <a:noFill/>
        </p:spPr>
        <p:txBody>
          <a:bodyPr wrap="square" lIns="0" tIns="0" rIns="0" bIns="0" rtlCol="0" anchor="t"/>
          <a:lstStyle/>
          <a:p>
            <a:pPr marL="0" indent="0" algn="just">
              <a:lnSpc>
                <a:spcPts val="2900"/>
              </a:lnSpc>
              <a:buNone/>
            </a:pPr>
            <a:r>
              <a:rPr lang="en-US" sz="2800" b="1" dirty="0">
                <a:solidFill>
                  <a:srgbClr val="FFFFFF"/>
                </a:solidFill>
                <a:latin typeface="Times New Roman" panose="02020603050405020304" charset="0"/>
                <a:ea typeface="思源宋体-思源宋体-SemiBold" pitchFamily="34" charset="-122"/>
                <a:cs typeface="Times New Roman" panose="02020603050405020304" charset="0"/>
              </a:rPr>
              <a:t>Sales Trends Over Time (Top Middle Chart)</a:t>
            </a:r>
            <a:endParaRPr lang="en-US" sz="2800" b="1" dirty="0">
              <a:solidFill>
                <a:srgbClr val="FFFFFF"/>
              </a:solidFill>
              <a:latin typeface="Times New Roman" panose="02020603050405020304" charset="0"/>
              <a:ea typeface="思源宋体-思源宋体-SemiBold" pitchFamily="34" charset="-122"/>
              <a:cs typeface="Times New Roman" panose="02020603050405020304" charset="0"/>
            </a:endParaRPr>
          </a:p>
        </p:txBody>
      </p:sp>
      <p:sp>
        <p:nvSpPr>
          <p:cNvPr id="25" name="Text 17"/>
          <p:cNvSpPr/>
          <p:nvPr/>
        </p:nvSpPr>
        <p:spPr>
          <a:xfrm>
            <a:off x="832104" y="8101584"/>
            <a:ext cx="12984480" cy="283464"/>
          </a:xfrm>
          <a:prstGeom prst="rect">
            <a:avLst/>
          </a:prstGeom>
          <a:noFill/>
        </p:spPr>
        <p:txBody>
          <a:bodyPr wrap="none" lIns="0" tIns="0" rIns="0" bIns="0" rtlCol="0" anchor="t"/>
          <a:lstStyle/>
          <a:p>
            <a:pPr marL="0" indent="0" algn="l">
              <a:lnSpc>
                <a:spcPts val="2220"/>
              </a:lnSpc>
              <a:buNone/>
            </a:pPr>
            <a:r>
              <a:rPr lang="en-US" dirty="0">
                <a:solidFill>
                  <a:srgbClr val="FFFFFF"/>
                </a:solidFill>
                <a:latin typeface="Times New Roman" panose="02020603050405020304" charset="0"/>
                <a:ea typeface="思源宋体-思源宋体-Regular" pitchFamily="34" charset="-122"/>
                <a:cs typeface="Times New Roman" panose="02020603050405020304" charset="0"/>
              </a:rPr>
              <a:t> </a:t>
            </a:r>
            <a:endParaRPr lang="en-US"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26" name="Text 18"/>
          <p:cNvSpPr/>
          <p:nvPr/>
        </p:nvSpPr>
        <p:spPr>
          <a:xfrm>
            <a:off x="1609344" y="3657600"/>
            <a:ext cx="3538728" cy="356616"/>
          </a:xfrm>
          <a:prstGeom prst="rect">
            <a:avLst/>
          </a:prstGeom>
          <a:noFill/>
        </p:spPr>
        <p:txBody>
          <a:bodyPr wrap="none" lIns="0" tIns="0" rIns="0" bIns="0" rtlCol="0" anchor="t"/>
          <a:lstStyle/>
          <a:p>
            <a:pPr marL="0" indent="0" algn="l">
              <a:lnSpc>
                <a:spcPts val="2780"/>
              </a:lnSpc>
              <a:buNone/>
            </a:pP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 </a:t>
            </a:r>
            <a:endParaRPr lang="en-US" sz="240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27" name="Text 19"/>
          <p:cNvSpPr/>
          <p:nvPr/>
        </p:nvSpPr>
        <p:spPr>
          <a:xfrm>
            <a:off x="832104" y="649224"/>
            <a:ext cx="12984480" cy="356616"/>
          </a:xfrm>
          <a:prstGeom prst="rect">
            <a:avLst/>
          </a:prstGeom>
          <a:noFill/>
        </p:spPr>
        <p:txBody>
          <a:bodyPr wrap="none" lIns="0" tIns="0" rIns="0" bIns="0" rtlCol="0" anchor="t"/>
          <a:lstStyle/>
          <a:p>
            <a:pPr marL="0" indent="0" algn="l">
              <a:lnSpc>
                <a:spcPts val="2780"/>
              </a:lnSpc>
              <a:buNone/>
            </a:pPr>
            <a:endParaRPr lang="en-US" sz="2400" dirty="0">
              <a:latin typeface="Times New Roman" panose="02020603050405020304" charset="0"/>
              <a:cs typeface="Times New Roman" panose="0202060305040502030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430530" y="0"/>
            <a:ext cx="15060930" cy="8238490"/>
          </a:xfrm>
          <a:prstGeom prst="rect">
            <a:avLst/>
          </a:prstGeom>
        </p:spPr>
      </p:pic>
      <p:pic>
        <p:nvPicPr>
          <p:cNvPr id="3" name="Image 1" descr="preencoded.png"/>
          <p:cNvPicPr>
            <a:picLocks noChangeAspect="1"/>
          </p:cNvPicPr>
          <p:nvPr/>
        </p:nvPicPr>
        <p:blipFill>
          <a:blip r:embed="rId2"/>
          <a:stretch>
            <a:fillRect/>
          </a:stretch>
        </p:blipFill>
        <p:spPr>
          <a:xfrm>
            <a:off x="4914265" y="2350135"/>
            <a:ext cx="4678045" cy="4544695"/>
          </a:xfrm>
          <a:prstGeom prst="rect">
            <a:avLst/>
          </a:prstGeom>
        </p:spPr>
      </p:pic>
      <p:pic>
        <p:nvPicPr>
          <p:cNvPr id="4" name="Image 2" descr="preencoded.png"/>
          <p:cNvPicPr>
            <a:picLocks noChangeAspect="1"/>
          </p:cNvPicPr>
          <p:nvPr/>
        </p:nvPicPr>
        <p:blipFill>
          <a:blip r:embed="rId3"/>
          <a:stretch>
            <a:fillRect/>
          </a:stretch>
        </p:blipFill>
        <p:spPr>
          <a:xfrm>
            <a:off x="4914265" y="2350135"/>
            <a:ext cx="4678045" cy="4544695"/>
          </a:xfrm>
          <a:prstGeom prst="rect">
            <a:avLst/>
          </a:prstGeom>
        </p:spPr>
      </p:pic>
      <p:pic>
        <p:nvPicPr>
          <p:cNvPr id="5" name="Image 3" descr="preencoded.png"/>
          <p:cNvPicPr>
            <a:picLocks noChangeAspect="1"/>
          </p:cNvPicPr>
          <p:nvPr/>
        </p:nvPicPr>
        <p:blipFill>
          <a:blip r:embed="rId4"/>
          <a:stretch>
            <a:fillRect/>
          </a:stretch>
        </p:blipFill>
        <p:spPr>
          <a:xfrm>
            <a:off x="4914265" y="2350135"/>
            <a:ext cx="4678045" cy="4544695"/>
          </a:xfrm>
          <a:prstGeom prst="rect">
            <a:avLst/>
          </a:prstGeom>
        </p:spPr>
      </p:pic>
      <p:pic>
        <p:nvPicPr>
          <p:cNvPr id="6" name="Image 4" descr="preencoded.png"/>
          <p:cNvPicPr>
            <a:picLocks noChangeAspect="1"/>
          </p:cNvPicPr>
          <p:nvPr/>
        </p:nvPicPr>
        <p:blipFill>
          <a:blip r:embed="rId5"/>
          <a:stretch>
            <a:fillRect/>
          </a:stretch>
        </p:blipFill>
        <p:spPr>
          <a:xfrm>
            <a:off x="4914265" y="2350135"/>
            <a:ext cx="4678045" cy="4544695"/>
          </a:xfrm>
          <a:prstGeom prst="rect">
            <a:avLst/>
          </a:prstGeom>
        </p:spPr>
      </p:pic>
      <p:pic>
        <p:nvPicPr>
          <p:cNvPr id="7" name="Image 5" descr="preencoded.png"/>
          <p:cNvPicPr>
            <a:picLocks noChangeAspect="1"/>
          </p:cNvPicPr>
          <p:nvPr/>
        </p:nvPicPr>
        <p:blipFill>
          <a:blip r:embed="rId6"/>
          <a:stretch>
            <a:fillRect/>
          </a:stretch>
        </p:blipFill>
        <p:spPr>
          <a:xfrm>
            <a:off x="4914265" y="2350135"/>
            <a:ext cx="4678045" cy="4544695"/>
          </a:xfrm>
          <a:prstGeom prst="rect">
            <a:avLst/>
          </a:prstGeom>
        </p:spPr>
      </p:pic>
      <p:sp>
        <p:nvSpPr>
          <p:cNvPr id="8" name="Text 0"/>
          <p:cNvSpPr/>
          <p:nvPr/>
        </p:nvSpPr>
        <p:spPr>
          <a:xfrm>
            <a:off x="6130925" y="3255010"/>
            <a:ext cx="168910" cy="448310"/>
          </a:xfrm>
          <a:prstGeom prst="rect">
            <a:avLst/>
          </a:prstGeom>
          <a:noFill/>
        </p:spPr>
        <p:txBody>
          <a:bodyPr wrap="none" lIns="0" tIns="0" rIns="0" bIns="0" rtlCol="0" anchor="t"/>
          <a:lstStyle/>
          <a:p>
            <a:pPr marL="0" indent="0" algn="l">
              <a:lnSpc>
                <a:spcPts val="3480"/>
              </a:lnSpc>
              <a:buNone/>
            </a:pPr>
            <a:r>
              <a:rPr lang="en-US" sz="2800" dirty="0">
                <a:solidFill>
                  <a:srgbClr val="050505"/>
                </a:solidFill>
                <a:latin typeface="Times New Roman" panose="02020603050405020304" charset="0"/>
                <a:ea typeface="思源宋体-思源宋体-Regular" pitchFamily="34" charset="-122"/>
                <a:cs typeface="Times New Roman" panose="02020603050405020304" charset="0"/>
              </a:rPr>
              <a:t>1</a:t>
            </a:r>
            <a:endParaRPr lang="en-US" sz="2800" dirty="0">
              <a:solidFill>
                <a:srgbClr val="050505"/>
              </a:solidFill>
              <a:latin typeface="Times New Roman" panose="02020603050405020304" charset="0"/>
              <a:ea typeface="思源宋体-思源宋体-Regular" pitchFamily="34" charset="-122"/>
              <a:cs typeface="Times New Roman" panose="02020603050405020304" charset="0"/>
            </a:endParaRPr>
          </a:p>
        </p:txBody>
      </p:sp>
      <p:sp>
        <p:nvSpPr>
          <p:cNvPr id="9" name="Text 1"/>
          <p:cNvSpPr/>
          <p:nvPr/>
        </p:nvSpPr>
        <p:spPr>
          <a:xfrm>
            <a:off x="5801995" y="5102225"/>
            <a:ext cx="168910" cy="448310"/>
          </a:xfrm>
          <a:prstGeom prst="rect">
            <a:avLst/>
          </a:prstGeom>
          <a:noFill/>
        </p:spPr>
        <p:txBody>
          <a:bodyPr wrap="none" lIns="0" tIns="0" rIns="0" bIns="0" rtlCol="0" anchor="t"/>
          <a:lstStyle/>
          <a:p>
            <a:pPr marL="0" indent="0" algn="l">
              <a:lnSpc>
                <a:spcPts val="3480"/>
              </a:lnSpc>
              <a:buNone/>
            </a:pPr>
            <a:r>
              <a:rPr lang="en-US" sz="2800" dirty="0">
                <a:solidFill>
                  <a:srgbClr val="050505"/>
                </a:solidFill>
                <a:latin typeface="Times New Roman" panose="02020603050405020304" charset="0"/>
                <a:ea typeface="思源宋体-思源宋体-Regular" pitchFamily="34" charset="-122"/>
                <a:cs typeface="Times New Roman" panose="02020603050405020304" charset="0"/>
              </a:rPr>
              <a:t>5</a:t>
            </a:r>
            <a:endParaRPr lang="en-US" sz="2800" dirty="0">
              <a:solidFill>
                <a:srgbClr val="050505"/>
              </a:solidFill>
              <a:latin typeface="Times New Roman" panose="02020603050405020304" charset="0"/>
              <a:ea typeface="思源宋体-思源宋体-Regular" pitchFamily="34" charset="-122"/>
              <a:cs typeface="Times New Roman" panose="02020603050405020304" charset="0"/>
            </a:endParaRPr>
          </a:p>
        </p:txBody>
      </p:sp>
      <p:sp>
        <p:nvSpPr>
          <p:cNvPr id="10" name="Text 2"/>
          <p:cNvSpPr/>
          <p:nvPr/>
        </p:nvSpPr>
        <p:spPr>
          <a:xfrm>
            <a:off x="7456805" y="5970905"/>
            <a:ext cx="168910" cy="448310"/>
          </a:xfrm>
          <a:prstGeom prst="rect">
            <a:avLst/>
          </a:prstGeom>
          <a:noFill/>
        </p:spPr>
        <p:txBody>
          <a:bodyPr wrap="none" lIns="0" tIns="0" rIns="0" bIns="0" rtlCol="0" anchor="t"/>
          <a:lstStyle/>
          <a:p>
            <a:pPr marL="0" indent="0" algn="l">
              <a:lnSpc>
                <a:spcPts val="3480"/>
              </a:lnSpc>
              <a:buNone/>
            </a:pPr>
            <a:r>
              <a:rPr lang="en-US" sz="2800" dirty="0">
                <a:solidFill>
                  <a:srgbClr val="050505"/>
                </a:solidFill>
                <a:latin typeface="Times New Roman" panose="02020603050405020304" charset="0"/>
                <a:ea typeface="思源宋体-思源宋体-Regular" pitchFamily="34" charset="-122"/>
                <a:cs typeface="Times New Roman" panose="02020603050405020304" charset="0"/>
              </a:rPr>
              <a:t>4</a:t>
            </a:r>
            <a:endParaRPr lang="en-US" sz="2800" dirty="0">
              <a:solidFill>
                <a:srgbClr val="050505"/>
              </a:solidFill>
              <a:latin typeface="Times New Roman" panose="02020603050405020304" charset="0"/>
              <a:ea typeface="思源宋体-思源宋体-Regular" pitchFamily="34" charset="-122"/>
              <a:cs typeface="Times New Roman" panose="02020603050405020304" charset="0"/>
            </a:endParaRPr>
          </a:p>
        </p:txBody>
      </p:sp>
      <p:sp>
        <p:nvSpPr>
          <p:cNvPr id="11" name="Text 3"/>
          <p:cNvSpPr/>
          <p:nvPr/>
        </p:nvSpPr>
        <p:spPr>
          <a:xfrm>
            <a:off x="7978140" y="2999105"/>
            <a:ext cx="168910" cy="448310"/>
          </a:xfrm>
          <a:prstGeom prst="rect">
            <a:avLst/>
          </a:prstGeom>
          <a:noFill/>
        </p:spPr>
        <p:txBody>
          <a:bodyPr wrap="none" lIns="0" tIns="0" rIns="0" bIns="0" rtlCol="0" anchor="t"/>
          <a:lstStyle/>
          <a:p>
            <a:pPr marL="0" indent="0" algn="l">
              <a:lnSpc>
                <a:spcPts val="3480"/>
              </a:lnSpc>
              <a:buNone/>
            </a:pPr>
            <a:r>
              <a:rPr lang="en-US" sz="2800" dirty="0">
                <a:solidFill>
                  <a:srgbClr val="050505"/>
                </a:solidFill>
                <a:latin typeface="Times New Roman" panose="02020603050405020304" charset="0"/>
                <a:ea typeface="思源宋体-思源宋体-Regular" pitchFamily="34" charset="-122"/>
                <a:cs typeface="Times New Roman" panose="02020603050405020304" charset="0"/>
              </a:rPr>
              <a:t>2</a:t>
            </a:r>
            <a:endParaRPr lang="en-US" sz="2800" dirty="0">
              <a:solidFill>
                <a:srgbClr val="050505"/>
              </a:solidFill>
              <a:latin typeface="Times New Roman" panose="02020603050405020304" charset="0"/>
              <a:ea typeface="思源宋体-思源宋体-Regular" pitchFamily="34" charset="-122"/>
              <a:cs typeface="Times New Roman" panose="02020603050405020304" charset="0"/>
            </a:endParaRPr>
          </a:p>
        </p:txBody>
      </p:sp>
      <p:sp>
        <p:nvSpPr>
          <p:cNvPr id="12" name="Text 4"/>
          <p:cNvSpPr/>
          <p:nvPr/>
        </p:nvSpPr>
        <p:spPr>
          <a:xfrm>
            <a:off x="8801100" y="4672330"/>
            <a:ext cx="168910" cy="448310"/>
          </a:xfrm>
          <a:prstGeom prst="rect">
            <a:avLst/>
          </a:prstGeom>
          <a:noFill/>
        </p:spPr>
        <p:txBody>
          <a:bodyPr wrap="none" lIns="0" tIns="0" rIns="0" bIns="0" rtlCol="0" anchor="t"/>
          <a:lstStyle/>
          <a:p>
            <a:pPr marL="0" indent="0" algn="l">
              <a:lnSpc>
                <a:spcPts val="3480"/>
              </a:lnSpc>
              <a:buNone/>
            </a:pPr>
            <a:r>
              <a:rPr lang="en-US" sz="2800" dirty="0">
                <a:solidFill>
                  <a:srgbClr val="050505"/>
                </a:solidFill>
                <a:latin typeface="Times New Roman" panose="02020603050405020304" charset="0"/>
                <a:ea typeface="思源宋体-思源宋体-Regular" pitchFamily="34" charset="-122"/>
                <a:cs typeface="Times New Roman" panose="02020603050405020304" charset="0"/>
              </a:rPr>
              <a:t>3</a:t>
            </a:r>
            <a:endParaRPr lang="en-US" sz="2800" dirty="0">
              <a:solidFill>
                <a:srgbClr val="050505"/>
              </a:solidFill>
              <a:latin typeface="Times New Roman" panose="02020603050405020304" charset="0"/>
              <a:ea typeface="思源宋体-思源宋体-Regular" pitchFamily="34" charset="-122"/>
              <a:cs typeface="Times New Roman" panose="02020603050405020304" charset="0"/>
            </a:endParaRPr>
          </a:p>
        </p:txBody>
      </p:sp>
      <p:sp>
        <p:nvSpPr>
          <p:cNvPr id="13" name="Text 5"/>
          <p:cNvSpPr/>
          <p:nvPr/>
        </p:nvSpPr>
        <p:spPr>
          <a:xfrm>
            <a:off x="9792970" y="4580890"/>
            <a:ext cx="4813935" cy="713105"/>
          </a:xfrm>
          <a:prstGeom prst="rect">
            <a:avLst/>
          </a:prstGeom>
          <a:noFill/>
        </p:spPr>
        <p:txBody>
          <a:bodyPr wrap="square" lIns="0" tIns="0" rIns="0" bIns="0" rtlCol="0" anchor="t"/>
          <a:lstStyle/>
          <a:p>
            <a:pPr marL="0" indent="0" algn="l">
              <a:lnSpc>
                <a:spcPts val="2780"/>
              </a:lnSpc>
              <a:buNone/>
            </a:pP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 </a:t>
            </a:r>
            <a:r>
              <a:rPr lang="en-GB" altLang="en-US" sz="2400" dirty="0">
                <a:solidFill>
                  <a:srgbClr val="FFFFFF"/>
                </a:solidFill>
                <a:latin typeface="Times New Roman" panose="02020603050405020304" charset="0"/>
                <a:ea typeface="思源宋体-思源宋体-Regular" pitchFamily="34" charset="-122"/>
                <a:cs typeface="Times New Roman" panose="02020603050405020304" charset="0"/>
              </a:rPr>
              <a:t> </a:t>
            </a: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Improved Customer Engagement</a:t>
            </a:r>
            <a:endParaRPr lang="en-US" sz="240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14" name="Text 6"/>
          <p:cNvSpPr/>
          <p:nvPr/>
        </p:nvSpPr>
        <p:spPr>
          <a:xfrm>
            <a:off x="9594215" y="6327775"/>
            <a:ext cx="4103370" cy="356870"/>
          </a:xfrm>
          <a:prstGeom prst="rect">
            <a:avLst/>
          </a:prstGeom>
          <a:noFill/>
        </p:spPr>
        <p:txBody>
          <a:bodyPr wrap="none" lIns="0" tIns="0" rIns="0" bIns="0" rtlCol="0" anchor="t"/>
          <a:lstStyle/>
          <a:p>
            <a:pPr marL="0" indent="0" algn="l">
              <a:lnSpc>
                <a:spcPts val="2780"/>
              </a:lnSpc>
              <a:buNone/>
            </a:pP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 </a:t>
            </a:r>
            <a:r>
              <a:rPr lang="en-GB" altLang="en-US" sz="2400" dirty="0">
                <a:solidFill>
                  <a:srgbClr val="FFFFFF"/>
                </a:solidFill>
                <a:latin typeface="Times New Roman" panose="02020603050405020304" charset="0"/>
                <a:ea typeface="思源宋体-思源宋体-Regular" pitchFamily="34" charset="-122"/>
                <a:cs typeface="Times New Roman" panose="02020603050405020304" charset="0"/>
              </a:rPr>
              <a:t> </a:t>
            </a: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Boosted Sales &amp; Revenue</a:t>
            </a:r>
            <a:endParaRPr lang="en-US" sz="240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15" name="Text 7"/>
          <p:cNvSpPr/>
          <p:nvPr/>
        </p:nvSpPr>
        <p:spPr>
          <a:xfrm>
            <a:off x="9594215" y="2825750"/>
            <a:ext cx="5036185" cy="713105"/>
          </a:xfrm>
          <a:prstGeom prst="rect">
            <a:avLst/>
          </a:prstGeom>
          <a:noFill/>
        </p:spPr>
        <p:txBody>
          <a:bodyPr wrap="square" lIns="0" tIns="0" rIns="0" bIns="0" rtlCol="0" anchor="t"/>
          <a:lstStyle/>
          <a:p>
            <a:pPr marL="0" indent="0" algn="l">
              <a:lnSpc>
                <a:spcPts val="2780"/>
              </a:lnSpc>
              <a:buNone/>
            </a:pP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 </a:t>
            </a:r>
            <a:r>
              <a:rPr lang="en-GB" altLang="en-US" sz="2400" dirty="0">
                <a:solidFill>
                  <a:srgbClr val="FFFFFF"/>
                </a:solidFill>
                <a:latin typeface="Times New Roman" panose="02020603050405020304" charset="0"/>
                <a:ea typeface="思源宋体-思源宋体-Regular" pitchFamily="34" charset="-122"/>
                <a:cs typeface="Times New Roman" panose="02020603050405020304" charset="0"/>
              </a:rPr>
              <a:t> </a:t>
            </a: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Smarter Inventory Management</a:t>
            </a:r>
            <a:endParaRPr lang="en-US" sz="240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16" name="Text 8"/>
          <p:cNvSpPr/>
          <p:nvPr/>
        </p:nvSpPr>
        <p:spPr>
          <a:xfrm>
            <a:off x="201930" y="3264535"/>
            <a:ext cx="4735830" cy="713105"/>
          </a:xfrm>
          <a:prstGeom prst="rect">
            <a:avLst/>
          </a:prstGeom>
          <a:noFill/>
        </p:spPr>
        <p:txBody>
          <a:bodyPr wrap="square" lIns="0" tIns="0" rIns="0" bIns="0" rtlCol="0" anchor="t"/>
          <a:lstStyle/>
          <a:p>
            <a:pPr marL="0" indent="0" algn="r">
              <a:lnSpc>
                <a:spcPts val="2780"/>
              </a:lnSpc>
              <a:buNone/>
            </a:pP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 Enhanced Customer Understanding</a:t>
            </a:r>
            <a:endParaRPr lang="en-US" sz="240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17" name="Text 9"/>
          <p:cNvSpPr/>
          <p:nvPr/>
        </p:nvSpPr>
        <p:spPr>
          <a:xfrm>
            <a:off x="834390" y="5888990"/>
            <a:ext cx="4103370" cy="356870"/>
          </a:xfrm>
          <a:prstGeom prst="rect">
            <a:avLst/>
          </a:prstGeom>
          <a:noFill/>
        </p:spPr>
        <p:txBody>
          <a:bodyPr wrap="none" lIns="0" tIns="0" rIns="0" bIns="0" rtlCol="0" anchor="t"/>
          <a:lstStyle/>
          <a:p>
            <a:pPr marL="0" indent="0" algn="r">
              <a:lnSpc>
                <a:spcPts val="2780"/>
              </a:lnSpc>
              <a:buNone/>
            </a:pP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 </a:t>
            </a:r>
            <a:r>
              <a:rPr lang="en-GB" altLang="en-US" sz="2400" dirty="0">
                <a:solidFill>
                  <a:srgbClr val="FFFFFF"/>
                </a:solidFill>
                <a:latin typeface="Times New Roman" panose="02020603050405020304" charset="0"/>
                <a:ea typeface="思源宋体-思源宋体-Regular" pitchFamily="34" charset="-122"/>
                <a:cs typeface="Times New Roman" panose="02020603050405020304" charset="0"/>
              </a:rPr>
              <a:t> </a:t>
            </a: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Better Decision-Making</a:t>
            </a:r>
            <a:endParaRPr lang="en-US" sz="240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18" name="Text 10"/>
          <p:cNvSpPr/>
          <p:nvPr/>
        </p:nvSpPr>
        <p:spPr>
          <a:xfrm>
            <a:off x="832104" y="1344168"/>
            <a:ext cx="12984480" cy="740664"/>
          </a:xfrm>
          <a:prstGeom prst="rect">
            <a:avLst/>
          </a:prstGeom>
          <a:noFill/>
        </p:spPr>
        <p:txBody>
          <a:bodyPr wrap="none" lIns="0" tIns="0" rIns="0" bIns="0" rtlCol="0" anchor="t"/>
          <a:lstStyle/>
          <a:p>
            <a:pPr marL="0" indent="0" algn="l">
              <a:lnSpc>
                <a:spcPts val="5800"/>
              </a:lnSpc>
              <a:buNone/>
            </a:pPr>
            <a:r>
              <a:rPr lang="en-US" sz="4640" u="sng" dirty="0">
                <a:solidFill>
                  <a:srgbClr val="FFFFFF"/>
                </a:solidFill>
                <a:latin typeface="Times New Roman" panose="02020603050405020304" charset="0"/>
                <a:ea typeface="思源宋体-思源宋体-SemiBold" pitchFamily="34" charset="-122"/>
                <a:cs typeface="Times New Roman" panose="02020603050405020304" charset="0"/>
              </a:rPr>
              <a:t>Advantages</a:t>
            </a:r>
            <a:endParaRPr lang="en-US" sz="4640" u="sng" dirty="0">
              <a:solidFill>
                <a:srgbClr val="FFFFFF"/>
              </a:solidFill>
              <a:latin typeface="Times New Roman" panose="02020603050405020304" charset="0"/>
              <a:ea typeface="思源宋体-思源宋体-SemiBold" pitchFamily="34" charset="-122"/>
              <a:cs typeface="Times New Roman" panose="0202060305040502030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813435" y="797560"/>
            <a:ext cx="4876800" cy="753110"/>
          </a:xfrm>
          <a:prstGeom prst="rect">
            <a:avLst/>
          </a:prstGeom>
          <a:noFill/>
        </p:spPr>
        <p:txBody>
          <a:bodyPr wrap="square" rtlCol="0">
            <a:spAutoFit/>
          </a:bodyPr>
          <a:p>
            <a:r>
              <a:rPr lang="en-US" sz="4300" b="1">
                <a:solidFill>
                  <a:schemeClr val="bg1"/>
                </a:solidFill>
                <a:latin typeface="Times New Roman" panose="02020603050405020304" charset="0"/>
                <a:cs typeface="Times New Roman" panose="02020603050405020304" charset="0"/>
              </a:rPr>
              <a:t>CONCLUSION</a:t>
            </a:r>
            <a:endParaRPr lang="en-US" sz="4300" b="1">
              <a:solidFill>
                <a:schemeClr val="bg1"/>
              </a:solidFill>
              <a:latin typeface="Times New Roman" panose="02020603050405020304" charset="0"/>
              <a:cs typeface="Times New Roman" panose="02020603050405020304" charset="0"/>
            </a:endParaRPr>
          </a:p>
        </p:txBody>
      </p:sp>
      <p:sp>
        <p:nvSpPr>
          <p:cNvPr id="3" name="Text Box 2"/>
          <p:cNvSpPr txBox="1"/>
          <p:nvPr/>
        </p:nvSpPr>
        <p:spPr>
          <a:xfrm>
            <a:off x="2075180" y="2414270"/>
            <a:ext cx="10963275" cy="3938270"/>
          </a:xfrm>
          <a:prstGeom prst="rect">
            <a:avLst/>
          </a:prstGeom>
          <a:noFill/>
        </p:spPr>
        <p:txBody>
          <a:bodyPr wrap="square" rtlCol="0">
            <a:spAutoFit/>
          </a:bodyPr>
          <a:p>
            <a:pPr algn="just">
              <a:lnSpc>
                <a:spcPct val="150000"/>
              </a:lnSpc>
            </a:pPr>
            <a:r>
              <a:rPr lang="en-US" altLang="en-US" sz="2500">
                <a:solidFill>
                  <a:schemeClr val="bg1"/>
                </a:solidFill>
                <a:latin typeface="Times New Roman" panose="02020603050405020304" charset="0"/>
                <a:cs typeface="Times New Roman" panose="02020603050405020304" charset="0"/>
                <a:sym typeface="+mn-ea"/>
              </a:rPr>
              <a:t>The "Navigating the Shopper’s Trail" project successfully demonstrates how IBM Cognos Analytics can transform raw retail data into actionable business intelligence. Through real-time dashboards, key performance indicators, and advanced visualizations, retailers gain deeper insights into customer behavior, product performance, and sales trends. These insights enable better inventory management and increased revenue.</a:t>
            </a:r>
            <a:endParaRPr lang="en-US" altLang="en-US" sz="2500">
              <a:solidFill>
                <a:schemeClr val="bg1"/>
              </a:solidFill>
              <a:latin typeface="Times New Roman" panose="02020603050405020304" charset="0"/>
              <a:cs typeface="Times New Roman" panose="02020603050405020304" charset="0"/>
            </a:endParaRPr>
          </a:p>
          <a:p>
            <a:pPr algn="just">
              <a:lnSpc>
                <a:spcPct val="150000"/>
              </a:lnSpc>
            </a:pPr>
            <a:endParaRPr lang="en-US" altLang="en-US" sz="2500">
              <a:solidFill>
                <a:schemeClr val="bg1"/>
              </a:solidFill>
              <a:latin typeface="Times New Roman" panose="02020603050405020304" charset="0"/>
              <a:cs typeface="Times New Roman" panose="0202060305040502030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38744"/>
          </a:xfrm>
          <a:prstGeom prst="rect">
            <a:avLst/>
          </a:prstGeom>
        </p:spPr>
      </p:pic>
      <p:pic>
        <p:nvPicPr>
          <p:cNvPr id="3" name="Image 1" descr="preencoded.png"/>
          <p:cNvPicPr>
            <a:picLocks noChangeAspect="1"/>
          </p:cNvPicPr>
          <p:nvPr/>
        </p:nvPicPr>
        <p:blipFill>
          <a:blip r:embed="rId2"/>
          <a:stretch>
            <a:fillRect/>
          </a:stretch>
        </p:blipFill>
        <p:spPr>
          <a:xfrm>
            <a:off x="0" y="0"/>
            <a:ext cx="14630400" cy="8238744"/>
          </a:xfrm>
          <a:prstGeom prst="rect">
            <a:avLst/>
          </a:prstGeom>
        </p:spPr>
      </p:pic>
      <p:sp>
        <p:nvSpPr>
          <p:cNvPr id="4" name="Text 0"/>
          <p:cNvSpPr/>
          <p:nvPr/>
        </p:nvSpPr>
        <p:spPr>
          <a:xfrm>
            <a:off x="832104" y="3611880"/>
            <a:ext cx="12984480" cy="1024128"/>
          </a:xfrm>
          <a:prstGeom prst="rect">
            <a:avLst/>
          </a:prstGeom>
          <a:noFill/>
        </p:spPr>
        <p:txBody>
          <a:bodyPr wrap="none" lIns="0" tIns="0" rIns="0" bIns="0" rtlCol="0" anchor="t"/>
          <a:lstStyle/>
          <a:p>
            <a:pPr marL="0" indent="0" algn="ctr">
              <a:lnSpc>
                <a:spcPts val="8010"/>
              </a:lnSpc>
              <a:buNone/>
            </a:pPr>
            <a:r>
              <a:rPr lang="en-US" sz="6410" dirty="0">
                <a:solidFill>
                  <a:srgbClr val="FFFFFF"/>
                </a:solidFill>
                <a:latin typeface="思源宋体-思源宋体-SemiBold" pitchFamily="34" charset="0"/>
                <a:ea typeface="思源宋体-思源宋体-SemiBold" pitchFamily="34" charset="-122"/>
                <a:cs typeface="思源宋体-思源宋体-SemiBold" pitchFamily="34" charset="-120"/>
              </a:rPr>
              <a:t>Thank You</a:t>
            </a:r>
            <a:endParaRPr lang="en-US" sz="641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9089136"/>
          </a:xfrm>
          <a:prstGeom prst="rect">
            <a:avLst/>
          </a:prstGeom>
        </p:spPr>
      </p:pic>
      <p:pic>
        <p:nvPicPr>
          <p:cNvPr id="3" name="Image 1" descr="preencoded.png"/>
          <p:cNvPicPr>
            <a:picLocks noChangeAspect="1"/>
          </p:cNvPicPr>
          <p:nvPr/>
        </p:nvPicPr>
        <p:blipFill>
          <a:blip r:embed="rId2"/>
          <a:stretch>
            <a:fillRect/>
          </a:stretch>
        </p:blipFill>
        <p:spPr>
          <a:xfrm>
            <a:off x="0" y="0"/>
            <a:ext cx="14630400" cy="9089136"/>
          </a:xfrm>
          <a:prstGeom prst="rect">
            <a:avLst/>
          </a:prstGeom>
        </p:spPr>
      </p:pic>
      <p:pic>
        <p:nvPicPr>
          <p:cNvPr id="4" name="Image 2" descr="preencoded.png"/>
          <p:cNvPicPr>
            <a:picLocks noChangeAspect="1"/>
          </p:cNvPicPr>
          <p:nvPr/>
        </p:nvPicPr>
        <p:blipFill>
          <a:blip r:embed="rId3"/>
          <a:stretch>
            <a:fillRect/>
          </a:stretch>
        </p:blipFill>
        <p:spPr>
          <a:xfrm>
            <a:off x="832104" y="7863840"/>
            <a:ext cx="12984480" cy="36576"/>
          </a:xfrm>
          <a:prstGeom prst="rect">
            <a:avLst/>
          </a:prstGeom>
        </p:spPr>
      </p:pic>
      <p:sp>
        <p:nvSpPr>
          <p:cNvPr id="5" name="Text 0"/>
          <p:cNvSpPr/>
          <p:nvPr/>
        </p:nvSpPr>
        <p:spPr>
          <a:xfrm>
            <a:off x="832104" y="8156448"/>
            <a:ext cx="12984480" cy="283464"/>
          </a:xfrm>
          <a:prstGeom prst="rect">
            <a:avLst/>
          </a:prstGeom>
          <a:noFill/>
        </p:spPr>
        <p:txBody>
          <a:bodyPr wrap="none" lIns="0" tIns="0" rIns="0" bIns="0" rtlCol="0" anchor="t"/>
          <a:lstStyle/>
          <a:p>
            <a:pPr marL="0" indent="0" algn="l">
              <a:lnSpc>
                <a:spcPts val="2220"/>
              </a:lnSpc>
              <a:buNone/>
            </a:pPr>
            <a:r>
              <a:rPr lang="en-US" sz="1480" dirty="0">
                <a:solidFill>
                  <a:srgbClr val="FFFFFF"/>
                </a:solidFill>
                <a:latin typeface="思源宋体-思源宋体-Regular" pitchFamily="34" charset="0"/>
                <a:ea typeface="思源宋体-思源宋体-Regular" pitchFamily="34" charset="-122"/>
                <a:cs typeface="思源宋体-思源宋体-Regular" pitchFamily="34" charset="-120"/>
              </a:rPr>
              <a:t> </a:t>
            </a:r>
            <a:endParaRPr lang="en-US" sz="1480" dirty="0"/>
          </a:p>
        </p:txBody>
      </p:sp>
      <p:sp>
        <p:nvSpPr>
          <p:cNvPr id="6" name="Text 1"/>
          <p:cNvSpPr/>
          <p:nvPr/>
        </p:nvSpPr>
        <p:spPr>
          <a:xfrm>
            <a:off x="832104" y="6583680"/>
            <a:ext cx="12984480" cy="1024128"/>
          </a:xfrm>
          <a:prstGeom prst="rect">
            <a:avLst/>
          </a:prstGeom>
          <a:noFill/>
        </p:spPr>
        <p:txBody>
          <a:bodyPr wrap="none" lIns="0" tIns="0" rIns="0" bIns="0" rtlCol="0" anchor="t"/>
          <a:lstStyle/>
          <a:p>
            <a:pPr marL="0" indent="0" algn="r">
              <a:lnSpc>
                <a:spcPts val="8010"/>
              </a:lnSpc>
              <a:buNone/>
            </a:pPr>
            <a:r>
              <a:rPr lang="en-US" sz="6410" dirty="0">
                <a:solidFill>
                  <a:srgbClr val="FFFFFF"/>
                </a:solidFill>
                <a:latin typeface="思源宋体-思源宋体-SemiBold" pitchFamily="34" charset="0"/>
                <a:ea typeface="思源宋体-思源宋体-SemiBold" pitchFamily="34" charset="-122"/>
                <a:cs typeface="思源宋体-思源宋体-SemiBold" pitchFamily="34" charset="-120"/>
              </a:rPr>
              <a:t>…</a:t>
            </a:r>
            <a:endParaRPr lang="en-US" sz="6410" dirty="0"/>
          </a:p>
        </p:txBody>
      </p:sp>
      <p:sp>
        <p:nvSpPr>
          <p:cNvPr id="7" name="Text 2"/>
          <p:cNvSpPr/>
          <p:nvPr/>
        </p:nvSpPr>
        <p:spPr>
          <a:xfrm>
            <a:off x="831850" y="2034540"/>
            <a:ext cx="12984480" cy="4159885"/>
          </a:xfrm>
          <a:prstGeom prst="rect">
            <a:avLst/>
          </a:prstGeom>
          <a:noFill/>
        </p:spPr>
        <p:txBody>
          <a:bodyPr wrap="square" lIns="0" tIns="0" rIns="0" bIns="0" rtlCol="0" anchor="t"/>
          <a:lstStyle/>
          <a:p>
            <a:pPr marL="0" indent="0" algn="ctr">
              <a:lnSpc>
                <a:spcPts val="17410"/>
              </a:lnSpc>
              <a:buNone/>
            </a:pPr>
            <a:r>
              <a:rPr lang="en-US" sz="8000" b="1" dirty="0">
                <a:solidFill>
                  <a:schemeClr val="bg1"/>
                </a:solidFill>
                <a:latin typeface="Times New Roman" panose="02020603050405020304" charset="0"/>
                <a:cs typeface="Times New Roman" panose="02020603050405020304" charset="0"/>
                <a:sym typeface="+mn-ea"/>
              </a:rPr>
              <a:t>Navigating the Shopper’s Trail</a:t>
            </a:r>
            <a:endParaRPr lang="en-US" sz="8000" b="1" dirty="0">
              <a:solidFill>
                <a:schemeClr val="bg1"/>
              </a:solidFill>
              <a:latin typeface="Times New Roman" panose="02020603050405020304" charset="0"/>
              <a:ea typeface="思源宋体-思源宋体-SemiBold" pitchFamily="34" charset="-122"/>
              <a:cs typeface="Times New Roman" panose="02020603050405020304" charset="0"/>
              <a:sym typeface="+mn-ea"/>
            </a:endParaRPr>
          </a:p>
        </p:txBody>
      </p:sp>
      <p:sp>
        <p:nvSpPr>
          <p:cNvPr id="8" name="Text 3"/>
          <p:cNvSpPr/>
          <p:nvPr/>
        </p:nvSpPr>
        <p:spPr>
          <a:xfrm>
            <a:off x="832104" y="5340096"/>
            <a:ext cx="12984480" cy="356616"/>
          </a:xfrm>
          <a:prstGeom prst="rect">
            <a:avLst/>
          </a:prstGeom>
          <a:noFill/>
        </p:spPr>
        <p:txBody>
          <a:bodyPr wrap="none" lIns="0" tIns="0" rIns="0" bIns="0" rtlCol="0" anchor="t"/>
          <a:lstStyle/>
          <a:p>
            <a:pPr marL="0" indent="0" algn="l">
              <a:lnSpc>
                <a:spcPts val="2780"/>
              </a:lnSpc>
              <a:buNone/>
            </a:pPr>
            <a:endParaRPr lang="en-US" sz="1850" dirty="0"/>
          </a:p>
        </p:txBody>
      </p:sp>
      <p:sp>
        <p:nvSpPr>
          <p:cNvPr id="9" name="Text 4"/>
          <p:cNvSpPr/>
          <p:nvPr/>
        </p:nvSpPr>
        <p:spPr>
          <a:xfrm>
            <a:off x="832104" y="5961888"/>
            <a:ext cx="12984480" cy="356616"/>
          </a:xfrm>
          <a:prstGeom prst="rect">
            <a:avLst/>
          </a:prstGeom>
          <a:noFill/>
        </p:spPr>
        <p:txBody>
          <a:bodyPr wrap="none" lIns="0" tIns="0" rIns="0" bIns="0" rtlCol="0" anchor="t"/>
          <a:lstStyle/>
          <a:p>
            <a:pPr marL="0" indent="0" algn="l">
              <a:lnSpc>
                <a:spcPts val="2780"/>
              </a:lnSpc>
              <a:buNone/>
            </a:pP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38744"/>
          </a:xfrm>
          <a:prstGeom prst="rect">
            <a:avLst/>
          </a:prstGeom>
        </p:spPr>
      </p:pic>
      <p:pic>
        <p:nvPicPr>
          <p:cNvPr id="3" name="Image 1" descr="preencoded.png"/>
          <p:cNvPicPr>
            <a:picLocks noChangeAspect="1"/>
          </p:cNvPicPr>
          <p:nvPr/>
        </p:nvPicPr>
        <p:blipFill>
          <a:blip r:embed="rId2"/>
          <a:stretch>
            <a:fillRect/>
          </a:stretch>
        </p:blipFill>
        <p:spPr>
          <a:xfrm>
            <a:off x="0" y="0"/>
            <a:ext cx="14630400" cy="8238744"/>
          </a:xfrm>
          <a:prstGeom prst="rect">
            <a:avLst/>
          </a:prstGeom>
        </p:spPr>
      </p:pic>
      <p:sp>
        <p:nvSpPr>
          <p:cNvPr id="4" name="Text 0"/>
          <p:cNvSpPr/>
          <p:nvPr/>
        </p:nvSpPr>
        <p:spPr>
          <a:xfrm>
            <a:off x="727710" y="1175385"/>
            <a:ext cx="4744085" cy="1024255"/>
          </a:xfrm>
          <a:prstGeom prst="rect">
            <a:avLst/>
          </a:prstGeom>
          <a:noFill/>
        </p:spPr>
        <p:txBody>
          <a:bodyPr wrap="none" lIns="0" tIns="0" rIns="0" bIns="0" rtlCol="0" anchor="t"/>
          <a:lstStyle/>
          <a:p>
            <a:pPr marL="0" indent="0" algn="l">
              <a:lnSpc>
                <a:spcPts val="8010"/>
              </a:lnSpc>
              <a:buNone/>
            </a:pPr>
            <a:r>
              <a:rPr lang="en-US" sz="6410" dirty="0">
                <a:solidFill>
                  <a:srgbClr val="FFFFFF"/>
                </a:solidFill>
                <a:latin typeface="Times New Roman" panose="02020603050405020304" charset="0"/>
                <a:ea typeface="思源宋体-思源宋体-SemiBold" pitchFamily="34" charset="-122"/>
                <a:cs typeface="Times New Roman" panose="02020603050405020304" charset="0"/>
              </a:rPr>
              <a:t>Introduction</a:t>
            </a:r>
            <a:endParaRPr lang="en-US" sz="6410" dirty="0">
              <a:solidFill>
                <a:srgbClr val="FFFFFF"/>
              </a:solidFill>
              <a:latin typeface="Times New Roman" panose="02020603050405020304" charset="0"/>
              <a:ea typeface="思源宋体-思源宋体-SemiBold" pitchFamily="34" charset="-122"/>
              <a:cs typeface="Times New Roman" panose="02020603050405020304" charset="0"/>
            </a:endParaRPr>
          </a:p>
        </p:txBody>
      </p:sp>
      <p:sp>
        <p:nvSpPr>
          <p:cNvPr id="5" name="Text 1"/>
          <p:cNvSpPr/>
          <p:nvPr/>
        </p:nvSpPr>
        <p:spPr>
          <a:xfrm>
            <a:off x="831850" y="2780030"/>
            <a:ext cx="11781155" cy="1334770"/>
          </a:xfrm>
          <a:prstGeom prst="rect">
            <a:avLst/>
          </a:prstGeom>
          <a:noFill/>
        </p:spPr>
        <p:txBody>
          <a:bodyPr wrap="square" lIns="0" tIns="0" rIns="0" bIns="0" rtlCol="0" anchor="t"/>
          <a:lstStyle/>
          <a:p>
            <a:pPr marL="342900" indent="-342900" algn="just">
              <a:lnSpc>
                <a:spcPts val="3480"/>
              </a:lnSpc>
              <a:buSzPct val="100000"/>
              <a:buChar char="•"/>
            </a:pPr>
            <a:r>
              <a:rPr lang="en-US" sz="2800" dirty="0">
                <a:solidFill>
                  <a:srgbClr val="FFFFFF"/>
                </a:solidFill>
                <a:latin typeface="Times New Roman" panose="02020603050405020304" charset="0"/>
                <a:ea typeface="思源宋体-思源宋体-Regular" pitchFamily="34" charset="-122"/>
                <a:cs typeface="Times New Roman" panose="02020603050405020304" charset="0"/>
              </a:rPr>
              <a:t> In the modern retail industry, understanding shopper behavior is crucial for optimizing sales, enhancing customer experiences, and improving business decision-making. </a:t>
            </a:r>
            <a:endParaRPr lang="en-US" sz="2800" dirty="0">
              <a:latin typeface="Times New Roman" panose="02020603050405020304" charset="0"/>
              <a:cs typeface="Times New Roman" panose="02020603050405020304" charset="0"/>
            </a:endParaRPr>
          </a:p>
          <a:p>
            <a:pPr marL="342900" indent="-342900" algn="just">
              <a:lnSpc>
                <a:spcPts val="3480"/>
              </a:lnSpc>
              <a:buSzPct val="100000"/>
              <a:buChar char="•"/>
            </a:pPr>
            <a:endParaRPr lang="en-US" sz="2800" dirty="0">
              <a:latin typeface="Times New Roman" panose="02020603050405020304" charset="0"/>
              <a:cs typeface="Times New Roman" panose="02020603050405020304" charset="0"/>
            </a:endParaRPr>
          </a:p>
        </p:txBody>
      </p:sp>
      <p:sp>
        <p:nvSpPr>
          <p:cNvPr id="6" name="Text 2"/>
          <p:cNvSpPr/>
          <p:nvPr/>
        </p:nvSpPr>
        <p:spPr>
          <a:xfrm>
            <a:off x="832104" y="4892040"/>
            <a:ext cx="12984480" cy="1335024"/>
          </a:xfrm>
          <a:prstGeom prst="rect">
            <a:avLst/>
          </a:prstGeom>
          <a:noFill/>
        </p:spPr>
        <p:txBody>
          <a:bodyPr wrap="square" lIns="0" tIns="0" rIns="0" bIns="0" rtlCol="0" anchor="t"/>
          <a:lstStyle/>
          <a:p>
            <a:pPr marL="342900" indent="-342900" algn="just">
              <a:lnSpc>
                <a:spcPts val="3480"/>
              </a:lnSpc>
              <a:buSzPct val="100000"/>
              <a:buChar char="•"/>
            </a:pPr>
            <a:r>
              <a:rPr lang="en-US" sz="2800" dirty="0">
                <a:solidFill>
                  <a:srgbClr val="FFFFFF"/>
                </a:solidFill>
                <a:latin typeface="Times New Roman" panose="02020603050405020304" charset="0"/>
                <a:ea typeface="思源宋体-思源宋体-Regular" pitchFamily="34" charset="-122"/>
                <a:cs typeface="Times New Roman" panose="02020603050405020304" charset="0"/>
              </a:rPr>
              <a:t> The Navigating Retailer Shoppers Project focuses on analyzing shopper trends, purchase patterns, and store performance using IBM Cognos Analytics, a powerful business intelligence tool.</a:t>
            </a:r>
            <a:endParaRPr lang="en-US" sz="2800" dirty="0">
              <a:latin typeface="Times New Roman" panose="02020603050405020304" charset="0"/>
              <a:cs typeface="Times New Roman" panose="02020603050405020304" charset="0"/>
            </a:endParaRPr>
          </a:p>
          <a:p>
            <a:pPr marL="342900" indent="-342900" algn="l">
              <a:lnSpc>
                <a:spcPts val="3480"/>
              </a:lnSpc>
              <a:buSzPct val="100000"/>
              <a:buChar char="•"/>
            </a:pPr>
            <a:endParaRPr lang="en-US" sz="2800" dirty="0">
              <a:latin typeface="Times New Roman" panose="02020603050405020304" charset="0"/>
              <a:cs typeface="Times New Roman" panose="020206030504050203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38744"/>
          </a:xfrm>
          <a:prstGeom prst="rect">
            <a:avLst/>
          </a:prstGeom>
        </p:spPr>
      </p:pic>
      <p:pic>
        <p:nvPicPr>
          <p:cNvPr id="3" name="Image 1" descr="preencoded.png"/>
          <p:cNvPicPr>
            <a:picLocks noChangeAspect="1"/>
          </p:cNvPicPr>
          <p:nvPr/>
        </p:nvPicPr>
        <p:blipFill>
          <a:blip r:embed="rId2"/>
          <a:stretch>
            <a:fillRect/>
          </a:stretch>
        </p:blipFill>
        <p:spPr>
          <a:xfrm>
            <a:off x="0" y="0"/>
            <a:ext cx="14630400" cy="8238744"/>
          </a:xfrm>
          <a:prstGeom prst="rect">
            <a:avLst/>
          </a:prstGeom>
        </p:spPr>
      </p:pic>
      <p:sp>
        <p:nvSpPr>
          <p:cNvPr id="4" name="Text 0"/>
          <p:cNvSpPr/>
          <p:nvPr/>
        </p:nvSpPr>
        <p:spPr>
          <a:xfrm>
            <a:off x="1121410" y="2996565"/>
            <a:ext cx="10901045" cy="2849245"/>
          </a:xfrm>
          <a:prstGeom prst="rect">
            <a:avLst/>
          </a:prstGeom>
          <a:noFill/>
        </p:spPr>
        <p:txBody>
          <a:bodyPr wrap="square" lIns="0" tIns="0" rIns="0" bIns="0" rtlCol="0" anchor="t"/>
          <a:lstStyle/>
          <a:p>
            <a:pPr marL="342900" indent="-342900" algn="just">
              <a:lnSpc>
                <a:spcPct val="150000"/>
              </a:lnSpc>
              <a:buSzPct val="100000"/>
              <a:buChar char="•"/>
            </a:pPr>
            <a:r>
              <a:rPr lang="en-US" sz="3200" dirty="0">
                <a:solidFill>
                  <a:srgbClr val="FFFFFF"/>
                </a:solidFill>
                <a:latin typeface="Times New Roman" panose="02020603050405020304" charset="0"/>
                <a:ea typeface="思源宋体-思源宋体-Regular" pitchFamily="34" charset="-122"/>
                <a:cs typeface="Times New Roman" panose="02020603050405020304" charset="0"/>
              </a:rPr>
              <a:t> Retailers often find it hard to understand customer behavior and make quick decisions because their data is scattered and not updated. They need a better way to track shopping trends and improve the customer experience.</a:t>
            </a:r>
            <a:endParaRPr lang="en-US" sz="3200" dirty="0">
              <a:latin typeface="Times New Roman" panose="02020603050405020304" charset="0"/>
              <a:cs typeface="Times New Roman" panose="02020603050405020304" charset="0"/>
            </a:endParaRPr>
          </a:p>
          <a:p>
            <a:pPr marL="342900" indent="-342900" algn="just">
              <a:lnSpc>
                <a:spcPts val="3480"/>
              </a:lnSpc>
              <a:buSzPct val="100000"/>
              <a:buChar char="•"/>
            </a:pPr>
            <a:endParaRPr lang="en-US" sz="3200" dirty="0">
              <a:latin typeface="Times New Roman" panose="02020603050405020304" charset="0"/>
              <a:cs typeface="Times New Roman" panose="02020603050405020304" charset="0"/>
            </a:endParaRPr>
          </a:p>
          <a:p>
            <a:pPr marL="342900" indent="-342900" algn="just">
              <a:lnSpc>
                <a:spcPts val="3480"/>
              </a:lnSpc>
              <a:buSzPct val="100000"/>
              <a:buChar char="•"/>
            </a:pPr>
            <a:endParaRPr lang="en-US" sz="3200" dirty="0">
              <a:latin typeface="Times New Roman" panose="02020603050405020304" charset="0"/>
              <a:cs typeface="Times New Roman" panose="02020603050405020304" charset="0"/>
            </a:endParaRPr>
          </a:p>
        </p:txBody>
      </p:sp>
      <p:sp>
        <p:nvSpPr>
          <p:cNvPr id="5" name="Text 1"/>
          <p:cNvSpPr/>
          <p:nvPr/>
        </p:nvSpPr>
        <p:spPr>
          <a:xfrm>
            <a:off x="750570" y="964565"/>
            <a:ext cx="6826885" cy="1024255"/>
          </a:xfrm>
          <a:prstGeom prst="rect">
            <a:avLst/>
          </a:prstGeom>
          <a:noFill/>
        </p:spPr>
        <p:txBody>
          <a:bodyPr wrap="none" lIns="0" tIns="0" rIns="0" bIns="0" rtlCol="0" anchor="t"/>
          <a:lstStyle/>
          <a:p>
            <a:pPr marL="0" indent="0" algn="l">
              <a:lnSpc>
                <a:spcPts val="8010"/>
              </a:lnSpc>
              <a:buNone/>
            </a:pPr>
            <a:r>
              <a:rPr lang="en-US" sz="6410" dirty="0">
                <a:solidFill>
                  <a:srgbClr val="FFFFFF"/>
                </a:solidFill>
                <a:latin typeface="Times New Roman" panose="02020603050405020304" charset="0"/>
                <a:ea typeface="思源宋体-思源宋体-SemiBold" pitchFamily="34" charset="-122"/>
                <a:cs typeface="Times New Roman" panose="02020603050405020304" charset="0"/>
              </a:rPr>
              <a:t>Problem Statement</a:t>
            </a:r>
            <a:endParaRPr lang="en-US" sz="6410" dirty="0">
              <a:solidFill>
                <a:srgbClr val="FFFFFF"/>
              </a:solidFill>
              <a:latin typeface="Times New Roman" panose="02020603050405020304" charset="0"/>
              <a:ea typeface="思源宋体-思源宋体-SemiBold" pitchFamily="34" charset="-122"/>
              <a:cs typeface="Times New Roman" panose="020206030504050203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38744"/>
          </a:xfrm>
          <a:prstGeom prst="rect">
            <a:avLst/>
          </a:prstGeom>
        </p:spPr>
      </p:pic>
      <p:pic>
        <p:nvPicPr>
          <p:cNvPr id="3" name="Image 1" descr="preencoded.png"/>
          <p:cNvPicPr>
            <a:picLocks noChangeAspect="1"/>
          </p:cNvPicPr>
          <p:nvPr/>
        </p:nvPicPr>
        <p:blipFill>
          <a:blip r:embed="rId2"/>
          <a:stretch>
            <a:fillRect/>
          </a:stretch>
        </p:blipFill>
        <p:spPr>
          <a:xfrm>
            <a:off x="841248" y="3236976"/>
            <a:ext cx="475488" cy="475488"/>
          </a:xfrm>
          <a:prstGeom prst="rect">
            <a:avLst/>
          </a:prstGeom>
        </p:spPr>
      </p:pic>
      <p:pic>
        <p:nvPicPr>
          <p:cNvPr id="4" name="Image 2" descr="preencoded.png"/>
          <p:cNvPicPr>
            <a:picLocks noChangeAspect="1"/>
          </p:cNvPicPr>
          <p:nvPr/>
        </p:nvPicPr>
        <p:blipFill>
          <a:blip r:embed="rId2"/>
          <a:stretch>
            <a:fillRect/>
          </a:stretch>
        </p:blipFill>
        <p:spPr>
          <a:xfrm>
            <a:off x="5175504" y="3236976"/>
            <a:ext cx="475488" cy="475488"/>
          </a:xfrm>
          <a:prstGeom prst="rect">
            <a:avLst/>
          </a:prstGeom>
        </p:spPr>
      </p:pic>
      <p:pic>
        <p:nvPicPr>
          <p:cNvPr id="5" name="Image 3" descr="preencoded.png"/>
          <p:cNvPicPr>
            <a:picLocks noChangeAspect="1"/>
          </p:cNvPicPr>
          <p:nvPr/>
        </p:nvPicPr>
        <p:blipFill>
          <a:blip r:embed="rId2"/>
          <a:stretch>
            <a:fillRect/>
          </a:stretch>
        </p:blipFill>
        <p:spPr>
          <a:xfrm>
            <a:off x="9500616" y="3236976"/>
            <a:ext cx="475488" cy="475488"/>
          </a:xfrm>
          <a:prstGeom prst="rect">
            <a:avLst/>
          </a:prstGeom>
        </p:spPr>
      </p:pic>
      <p:sp>
        <p:nvSpPr>
          <p:cNvPr id="6" name="Text 0"/>
          <p:cNvSpPr/>
          <p:nvPr/>
        </p:nvSpPr>
        <p:spPr>
          <a:xfrm>
            <a:off x="996696" y="3328416"/>
            <a:ext cx="164592" cy="301752"/>
          </a:xfrm>
          <a:prstGeom prst="rect">
            <a:avLst/>
          </a:prstGeom>
          <a:noFill/>
        </p:spPr>
        <p:txBody>
          <a:bodyPr wrap="none" lIns="0" tIns="0" rIns="0" bIns="0" rtlCol="0" anchor="t"/>
          <a:lstStyle/>
          <a:p>
            <a:pPr marL="0" indent="0" algn="ctr">
              <a:lnSpc>
                <a:spcPts val="2320"/>
              </a:lnSpc>
              <a:buNone/>
            </a:pPr>
            <a:r>
              <a:rPr lang="en-US" sz="2320" dirty="0">
                <a:solidFill>
                  <a:srgbClr val="050505"/>
                </a:solidFill>
                <a:latin typeface="Times New Roman" panose="02020603050405020304" charset="0"/>
                <a:ea typeface="思源宋体-思源宋体-Regular" pitchFamily="34" charset="-122"/>
                <a:cs typeface="Times New Roman" panose="02020603050405020304" charset="0"/>
              </a:rPr>
              <a:t>1</a:t>
            </a:r>
            <a:endParaRPr lang="en-US" sz="2320" dirty="0">
              <a:solidFill>
                <a:srgbClr val="050505"/>
              </a:solidFill>
              <a:latin typeface="Times New Roman" panose="02020603050405020304" charset="0"/>
              <a:ea typeface="思源宋体-思源宋体-Regular" pitchFamily="34" charset="-122"/>
              <a:cs typeface="Times New Roman" panose="02020603050405020304" charset="0"/>
            </a:endParaRPr>
          </a:p>
        </p:txBody>
      </p:sp>
      <p:sp>
        <p:nvSpPr>
          <p:cNvPr id="7" name="Text 1"/>
          <p:cNvSpPr/>
          <p:nvPr/>
        </p:nvSpPr>
        <p:spPr>
          <a:xfrm>
            <a:off x="5330952" y="3328416"/>
            <a:ext cx="164592" cy="301752"/>
          </a:xfrm>
          <a:prstGeom prst="rect">
            <a:avLst/>
          </a:prstGeom>
          <a:noFill/>
        </p:spPr>
        <p:txBody>
          <a:bodyPr wrap="none" lIns="0" tIns="0" rIns="0" bIns="0" rtlCol="0" anchor="t"/>
          <a:lstStyle/>
          <a:p>
            <a:pPr marL="0" indent="0" algn="ctr">
              <a:lnSpc>
                <a:spcPts val="2320"/>
              </a:lnSpc>
              <a:buNone/>
            </a:pPr>
            <a:r>
              <a:rPr lang="en-US" sz="2320" dirty="0">
                <a:solidFill>
                  <a:srgbClr val="050505"/>
                </a:solidFill>
                <a:latin typeface="Times New Roman" panose="02020603050405020304" charset="0"/>
                <a:ea typeface="思源宋体-思源宋体-Regular" pitchFamily="34" charset="-122"/>
                <a:cs typeface="Times New Roman" panose="02020603050405020304" charset="0"/>
              </a:rPr>
              <a:t>2</a:t>
            </a:r>
            <a:endParaRPr lang="en-US" sz="2320" dirty="0">
              <a:solidFill>
                <a:srgbClr val="050505"/>
              </a:solidFill>
              <a:latin typeface="Times New Roman" panose="02020603050405020304" charset="0"/>
              <a:ea typeface="思源宋体-思源宋体-Regular" pitchFamily="34" charset="-122"/>
              <a:cs typeface="Times New Roman" panose="02020603050405020304" charset="0"/>
            </a:endParaRPr>
          </a:p>
        </p:txBody>
      </p:sp>
      <p:sp>
        <p:nvSpPr>
          <p:cNvPr id="8" name="Text 2"/>
          <p:cNvSpPr/>
          <p:nvPr/>
        </p:nvSpPr>
        <p:spPr>
          <a:xfrm>
            <a:off x="9656064" y="3328416"/>
            <a:ext cx="164592" cy="301752"/>
          </a:xfrm>
          <a:prstGeom prst="rect">
            <a:avLst/>
          </a:prstGeom>
          <a:noFill/>
        </p:spPr>
        <p:txBody>
          <a:bodyPr wrap="none" lIns="0" tIns="0" rIns="0" bIns="0" rtlCol="0" anchor="t"/>
          <a:lstStyle/>
          <a:p>
            <a:pPr marL="0" indent="0" algn="ctr">
              <a:lnSpc>
                <a:spcPts val="2320"/>
              </a:lnSpc>
              <a:buNone/>
            </a:pPr>
            <a:r>
              <a:rPr lang="en-US" sz="2320" dirty="0">
                <a:solidFill>
                  <a:srgbClr val="050505"/>
                </a:solidFill>
                <a:latin typeface="Times New Roman" panose="02020603050405020304" charset="0"/>
                <a:ea typeface="思源宋体-思源宋体-Regular" pitchFamily="34" charset="-122"/>
                <a:cs typeface="Times New Roman" panose="02020603050405020304" charset="0"/>
              </a:rPr>
              <a:t>3</a:t>
            </a:r>
            <a:endParaRPr lang="en-US" sz="2320" dirty="0">
              <a:solidFill>
                <a:srgbClr val="050505"/>
              </a:solidFill>
              <a:latin typeface="Times New Roman" panose="02020603050405020304" charset="0"/>
              <a:ea typeface="思源宋体-思源宋体-Regular" pitchFamily="34" charset="-122"/>
              <a:cs typeface="Times New Roman" panose="02020603050405020304" charset="0"/>
            </a:endParaRPr>
          </a:p>
        </p:txBody>
      </p:sp>
      <p:sp>
        <p:nvSpPr>
          <p:cNvPr id="9" name="Text 3"/>
          <p:cNvSpPr/>
          <p:nvPr/>
        </p:nvSpPr>
        <p:spPr>
          <a:xfrm>
            <a:off x="831850" y="1440815"/>
            <a:ext cx="4816475" cy="740410"/>
          </a:xfrm>
          <a:prstGeom prst="rect">
            <a:avLst/>
          </a:prstGeom>
          <a:noFill/>
        </p:spPr>
        <p:txBody>
          <a:bodyPr wrap="none" lIns="0" tIns="0" rIns="0" bIns="0" rtlCol="0" anchor="t"/>
          <a:lstStyle/>
          <a:p>
            <a:pPr marL="0" indent="0" algn="l">
              <a:lnSpc>
                <a:spcPts val="5800"/>
              </a:lnSpc>
              <a:buNone/>
            </a:pPr>
            <a:r>
              <a:rPr lang="en-US" sz="4640" dirty="0">
                <a:solidFill>
                  <a:srgbClr val="FFFFFF"/>
                </a:solidFill>
                <a:latin typeface="Times New Roman" panose="02020603050405020304" charset="0"/>
                <a:ea typeface="思源宋体-思源宋体-SemiBold" pitchFamily="34" charset="-122"/>
                <a:cs typeface="Times New Roman" panose="02020603050405020304" charset="0"/>
              </a:rPr>
              <a:t>ABSTRACT</a:t>
            </a:r>
            <a:endParaRPr lang="en-US" sz="4640" dirty="0">
              <a:solidFill>
                <a:srgbClr val="FFFFFF"/>
              </a:solidFill>
              <a:latin typeface="Times New Roman" panose="02020603050405020304" charset="0"/>
              <a:ea typeface="思源宋体-思源宋体-SemiBold" pitchFamily="34" charset="-122"/>
              <a:cs typeface="Times New Roman" panose="02020603050405020304" charset="0"/>
            </a:endParaRPr>
          </a:p>
        </p:txBody>
      </p:sp>
      <p:sp>
        <p:nvSpPr>
          <p:cNvPr id="10" name="Text 4"/>
          <p:cNvSpPr/>
          <p:nvPr/>
        </p:nvSpPr>
        <p:spPr>
          <a:xfrm>
            <a:off x="10268712" y="3264408"/>
            <a:ext cx="3538728" cy="356616"/>
          </a:xfrm>
          <a:prstGeom prst="rect">
            <a:avLst/>
          </a:prstGeom>
          <a:noFill/>
        </p:spPr>
        <p:txBody>
          <a:bodyPr wrap="none" lIns="0" tIns="0" rIns="0" bIns="0" rtlCol="0" anchor="t"/>
          <a:lstStyle/>
          <a:p>
            <a:pPr marL="0" indent="0" algn="l">
              <a:lnSpc>
                <a:spcPts val="2780"/>
              </a:lnSpc>
              <a:buNone/>
            </a:pPr>
            <a:r>
              <a:rPr lang="en-US" sz="2600" b="1" dirty="0">
                <a:solidFill>
                  <a:srgbClr val="FFFFFF"/>
                </a:solidFill>
                <a:latin typeface="Times New Roman" panose="02020603050405020304" charset="0"/>
                <a:ea typeface="思源宋体-思源宋体-Regular" pitchFamily="34" charset="-122"/>
                <a:cs typeface="Times New Roman" panose="02020603050405020304" charset="0"/>
              </a:rPr>
              <a:t>Visualization &amp; Reporting</a:t>
            </a:r>
            <a:r>
              <a:rPr lang="en-US" sz="1850" b="1" dirty="0">
                <a:solidFill>
                  <a:srgbClr val="FFFFFF"/>
                </a:solidFill>
                <a:latin typeface="Times New Roman" panose="02020603050405020304" charset="0"/>
                <a:ea typeface="思源宋体-思源宋体-Regular" pitchFamily="34" charset="-122"/>
                <a:cs typeface="Times New Roman" panose="02020603050405020304" charset="0"/>
              </a:rPr>
              <a:t>  </a:t>
            </a:r>
            <a:endParaRPr lang="en-US" sz="1850" b="1"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11" name="Text 5"/>
          <p:cNvSpPr/>
          <p:nvPr/>
        </p:nvSpPr>
        <p:spPr>
          <a:xfrm>
            <a:off x="10267442" y="4169918"/>
            <a:ext cx="3538728" cy="2478024"/>
          </a:xfrm>
          <a:prstGeom prst="rect">
            <a:avLst/>
          </a:prstGeom>
          <a:noFill/>
        </p:spPr>
        <p:txBody>
          <a:bodyPr wrap="square" lIns="0" tIns="0" rIns="0" bIns="0" rtlCol="0" anchor="t"/>
          <a:lstStyle/>
          <a:p>
            <a:pPr marL="0" indent="0" algn="just">
              <a:lnSpc>
                <a:spcPts val="2780"/>
              </a:lnSpc>
              <a:buNone/>
            </a:pP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The dashboard presents key metrics such as sales trends, customer retention, and purchase frequency, enabling businesses to improve customer experience and increase revenue.</a:t>
            </a:r>
            <a:endParaRPr lang="en-US" sz="2400" dirty="0">
              <a:latin typeface="Times New Roman" panose="02020603050405020304" charset="0"/>
              <a:cs typeface="Times New Roman" panose="02020603050405020304" charset="0"/>
            </a:endParaRPr>
          </a:p>
          <a:p>
            <a:pPr marL="0" indent="0" algn="l">
              <a:lnSpc>
                <a:spcPts val="2780"/>
              </a:lnSpc>
              <a:buNone/>
            </a:pPr>
            <a:r>
              <a:rPr lang="en-US" sz="1850" dirty="0">
                <a:solidFill>
                  <a:srgbClr val="FFFFFF"/>
                </a:solidFill>
                <a:latin typeface="Times New Roman" panose="02020603050405020304" charset="0"/>
                <a:ea typeface="思源宋体-思源宋体-Regular" pitchFamily="34" charset="-122"/>
                <a:cs typeface="Times New Roman" panose="02020603050405020304" charset="0"/>
              </a:rPr>
              <a:t> </a:t>
            </a:r>
            <a:endParaRPr lang="en-US" sz="1850" dirty="0">
              <a:latin typeface="Times New Roman" panose="02020603050405020304" charset="0"/>
              <a:cs typeface="Times New Roman" panose="02020603050405020304" charset="0"/>
            </a:endParaRPr>
          </a:p>
        </p:txBody>
      </p:sp>
      <p:sp>
        <p:nvSpPr>
          <p:cNvPr id="12" name="Text 6"/>
          <p:cNvSpPr/>
          <p:nvPr/>
        </p:nvSpPr>
        <p:spPr>
          <a:xfrm>
            <a:off x="1608074" y="4170045"/>
            <a:ext cx="3538728" cy="2130552"/>
          </a:xfrm>
          <a:prstGeom prst="rect">
            <a:avLst/>
          </a:prstGeom>
          <a:noFill/>
        </p:spPr>
        <p:txBody>
          <a:bodyPr wrap="square" lIns="0" tIns="0" rIns="0" bIns="0" rtlCol="0" anchor="t"/>
          <a:lstStyle/>
          <a:p>
            <a:pPr marL="0" indent="0" algn="just">
              <a:lnSpc>
                <a:spcPts val="2780"/>
              </a:lnSpc>
              <a:buNone/>
            </a:pP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This dashboard analyzes customer journeys, tracking purchasing patterns, preferences, and interactions to optimize marketing strategies.</a:t>
            </a:r>
            <a:endParaRPr lang="en-US" sz="2400" dirty="0">
              <a:latin typeface="Times New Roman" panose="02020603050405020304" charset="0"/>
              <a:cs typeface="Times New Roman" panose="02020603050405020304" charset="0"/>
            </a:endParaRPr>
          </a:p>
          <a:p>
            <a:pPr marL="0" indent="0" algn="just">
              <a:lnSpc>
                <a:spcPts val="2780"/>
              </a:lnSpc>
              <a:buNone/>
            </a:pPr>
            <a:endParaRPr lang="en-US" sz="2400" dirty="0">
              <a:latin typeface="Times New Roman" panose="02020603050405020304" charset="0"/>
              <a:cs typeface="Times New Roman" panose="02020603050405020304" charset="0"/>
            </a:endParaRPr>
          </a:p>
        </p:txBody>
      </p:sp>
      <p:sp>
        <p:nvSpPr>
          <p:cNvPr id="13" name="Text 7"/>
          <p:cNvSpPr/>
          <p:nvPr/>
        </p:nvSpPr>
        <p:spPr>
          <a:xfrm>
            <a:off x="5937631" y="4169918"/>
            <a:ext cx="3538728" cy="1417320"/>
          </a:xfrm>
          <a:prstGeom prst="rect">
            <a:avLst/>
          </a:prstGeom>
          <a:noFill/>
        </p:spPr>
        <p:txBody>
          <a:bodyPr wrap="square" lIns="0" tIns="0" rIns="0" bIns="0" rtlCol="0" anchor="t"/>
          <a:lstStyle/>
          <a:p>
            <a:pPr marL="0" indent="0" algn="just">
              <a:lnSpc>
                <a:spcPts val="2780"/>
              </a:lnSpc>
              <a:buNone/>
            </a:pP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By integrating sales, customer demographics, and transaction history, analytics to enhance decision-making.</a:t>
            </a:r>
            <a:endParaRPr lang="en-US" sz="240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14" name="Text 8"/>
          <p:cNvSpPr/>
          <p:nvPr/>
        </p:nvSpPr>
        <p:spPr>
          <a:xfrm>
            <a:off x="1600454" y="3237103"/>
            <a:ext cx="3538728" cy="713232"/>
          </a:xfrm>
          <a:prstGeom prst="rect">
            <a:avLst/>
          </a:prstGeom>
          <a:noFill/>
        </p:spPr>
        <p:txBody>
          <a:bodyPr wrap="square" lIns="0" tIns="0" rIns="0" bIns="0" rtlCol="0" anchor="t"/>
          <a:lstStyle/>
          <a:p>
            <a:pPr marL="0" indent="0" algn="l">
              <a:lnSpc>
                <a:spcPts val="2780"/>
              </a:lnSpc>
              <a:buNone/>
            </a:pPr>
            <a:r>
              <a:rPr lang="en-US" sz="2600" b="1" dirty="0">
                <a:solidFill>
                  <a:srgbClr val="FFFFFF"/>
                </a:solidFill>
                <a:latin typeface="Times New Roman" panose="02020603050405020304" charset="0"/>
                <a:ea typeface="思源宋体-思源宋体-Regular" pitchFamily="34" charset="-122"/>
                <a:cs typeface="Times New Roman" panose="02020603050405020304" charset="0"/>
              </a:rPr>
              <a:t>Understanding Shopper’s Behavior </a:t>
            </a:r>
            <a:r>
              <a:rPr lang="en-US" sz="1850" dirty="0">
                <a:solidFill>
                  <a:srgbClr val="FFFFFF"/>
                </a:solidFill>
                <a:latin typeface="Times New Roman" panose="02020603050405020304" charset="0"/>
                <a:ea typeface="思源宋体-思源宋体-Regular" pitchFamily="34" charset="-122"/>
                <a:cs typeface="Times New Roman" panose="02020603050405020304" charset="0"/>
              </a:rPr>
              <a:t> </a:t>
            </a:r>
            <a:endParaRPr lang="en-US" sz="1850" dirty="0">
              <a:latin typeface="Times New Roman" panose="02020603050405020304" charset="0"/>
              <a:cs typeface="Times New Roman" panose="02020603050405020304" charset="0"/>
            </a:endParaRPr>
          </a:p>
        </p:txBody>
      </p:sp>
      <p:sp>
        <p:nvSpPr>
          <p:cNvPr id="15" name="Text 9"/>
          <p:cNvSpPr/>
          <p:nvPr/>
        </p:nvSpPr>
        <p:spPr>
          <a:xfrm>
            <a:off x="5934456" y="3264408"/>
            <a:ext cx="3538728" cy="356616"/>
          </a:xfrm>
          <a:prstGeom prst="rect">
            <a:avLst/>
          </a:prstGeom>
          <a:noFill/>
        </p:spPr>
        <p:txBody>
          <a:bodyPr wrap="none" lIns="0" tIns="0" rIns="0" bIns="0" rtlCol="0" anchor="t"/>
          <a:lstStyle/>
          <a:p>
            <a:pPr marL="0" indent="0" algn="l">
              <a:lnSpc>
                <a:spcPts val="2780"/>
              </a:lnSpc>
              <a:buNone/>
            </a:pPr>
            <a:r>
              <a:rPr lang="en-US" sz="2600" b="1" dirty="0">
                <a:solidFill>
                  <a:srgbClr val="FFFFFF"/>
                </a:solidFill>
                <a:latin typeface="Times New Roman" panose="02020603050405020304" charset="0"/>
                <a:ea typeface="思源宋体-思源宋体-Regular" pitchFamily="34" charset="-122"/>
                <a:cs typeface="Times New Roman" panose="02020603050405020304" charset="0"/>
              </a:rPr>
              <a:t>Data-Driven Insights  </a:t>
            </a:r>
            <a:endParaRPr lang="en-US" sz="2600" b="1" dirty="0">
              <a:solidFill>
                <a:srgbClr val="FFFFFF"/>
              </a:solidFill>
              <a:latin typeface="Times New Roman" panose="02020603050405020304" charset="0"/>
              <a:ea typeface="思源宋体-思源宋体-Regular" pitchFamily="34" charset="-122"/>
              <a:cs typeface="Times New Roman" panose="020206030504050203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38744"/>
          </a:xfrm>
          <a:prstGeom prst="rect">
            <a:avLst/>
          </a:prstGeom>
        </p:spPr>
      </p:pic>
      <p:pic>
        <p:nvPicPr>
          <p:cNvPr id="3" name="Image 1" descr="preencoded.png"/>
          <p:cNvPicPr>
            <a:picLocks noChangeAspect="1"/>
          </p:cNvPicPr>
          <p:nvPr/>
        </p:nvPicPr>
        <p:blipFill>
          <a:blip r:embed="rId2"/>
          <a:stretch>
            <a:fillRect/>
          </a:stretch>
        </p:blipFill>
        <p:spPr>
          <a:xfrm>
            <a:off x="7864983" y="2282063"/>
            <a:ext cx="1060704" cy="1216152"/>
          </a:xfrm>
          <a:prstGeom prst="rect">
            <a:avLst/>
          </a:prstGeom>
        </p:spPr>
      </p:pic>
      <p:pic>
        <p:nvPicPr>
          <p:cNvPr id="4" name="Image 2" descr="preencoded.png"/>
          <p:cNvPicPr>
            <a:picLocks noChangeAspect="1"/>
          </p:cNvPicPr>
          <p:nvPr/>
        </p:nvPicPr>
        <p:blipFill>
          <a:blip r:embed="rId3"/>
          <a:stretch>
            <a:fillRect/>
          </a:stretch>
        </p:blipFill>
        <p:spPr>
          <a:xfrm>
            <a:off x="-127" y="2367788"/>
            <a:ext cx="1362456" cy="1216152"/>
          </a:xfrm>
          <a:prstGeom prst="rect">
            <a:avLst/>
          </a:prstGeom>
        </p:spPr>
      </p:pic>
      <p:sp>
        <p:nvSpPr>
          <p:cNvPr id="5" name="Text 0"/>
          <p:cNvSpPr/>
          <p:nvPr/>
        </p:nvSpPr>
        <p:spPr>
          <a:xfrm>
            <a:off x="960120" y="6629400"/>
            <a:ext cx="6053328" cy="356616"/>
          </a:xfrm>
          <a:prstGeom prst="rect">
            <a:avLst/>
          </a:prstGeom>
          <a:noFill/>
        </p:spPr>
        <p:txBody>
          <a:bodyPr wrap="none" lIns="0" tIns="0" rIns="0" bIns="0" rtlCol="0" anchor="t"/>
          <a:lstStyle/>
          <a:p>
            <a:pPr indent="0" algn="l">
              <a:lnSpc>
                <a:spcPts val="2780"/>
              </a:lnSpc>
              <a:buSzPct val="100000"/>
              <a:buNone/>
            </a:pPr>
            <a:endParaRPr lang="en-US" sz="1850" dirty="0">
              <a:latin typeface="Times New Roman" panose="02020603050405020304" charset="0"/>
              <a:cs typeface="Times New Roman" panose="02020603050405020304" charset="0"/>
            </a:endParaRPr>
          </a:p>
        </p:txBody>
      </p:sp>
      <p:sp>
        <p:nvSpPr>
          <p:cNvPr id="6" name="Text 1"/>
          <p:cNvSpPr/>
          <p:nvPr/>
        </p:nvSpPr>
        <p:spPr>
          <a:xfrm>
            <a:off x="1573530" y="2748915"/>
            <a:ext cx="1504950" cy="448310"/>
          </a:xfrm>
          <a:prstGeom prst="rect">
            <a:avLst/>
          </a:prstGeom>
          <a:noFill/>
        </p:spPr>
        <p:txBody>
          <a:bodyPr wrap="none" lIns="0" tIns="0" rIns="0" bIns="0" rtlCol="0" anchor="t"/>
          <a:lstStyle/>
          <a:p>
            <a:pPr marL="0" indent="0" algn="l">
              <a:lnSpc>
                <a:spcPts val="3480"/>
              </a:lnSpc>
              <a:buNone/>
            </a:pPr>
            <a:r>
              <a:rPr lang="en-US" sz="4400" b="1" dirty="0">
                <a:solidFill>
                  <a:srgbClr val="FFFFFF"/>
                </a:solidFill>
                <a:latin typeface="Times New Roman" panose="02020603050405020304" charset="0"/>
                <a:ea typeface="思源宋体-思源宋体-SemiBold" pitchFamily="34" charset="-122"/>
                <a:cs typeface="Times New Roman" panose="02020603050405020304" charset="0"/>
              </a:rPr>
              <a:t>Data</a:t>
            </a:r>
            <a:endParaRPr lang="en-US" sz="4400" dirty="0">
              <a:latin typeface="Times New Roman" panose="02020603050405020304" charset="0"/>
              <a:cs typeface="Times New Roman" panose="02020603050405020304" charset="0"/>
            </a:endParaRPr>
          </a:p>
          <a:p>
            <a:pPr marL="0" indent="0" algn="l">
              <a:lnSpc>
                <a:spcPts val="3480"/>
              </a:lnSpc>
              <a:buNone/>
            </a:pPr>
            <a:endParaRPr lang="en-US" sz="2780" dirty="0">
              <a:latin typeface="Times New Roman" panose="02020603050405020304" charset="0"/>
              <a:cs typeface="Times New Roman" panose="02020603050405020304" charset="0"/>
            </a:endParaRPr>
          </a:p>
          <a:p>
            <a:pPr marL="0" indent="0" algn="l">
              <a:lnSpc>
                <a:spcPts val="3480"/>
              </a:lnSpc>
              <a:buNone/>
            </a:pPr>
            <a:r>
              <a:rPr lang="en-US" sz="2780" b="1" dirty="0">
                <a:solidFill>
                  <a:srgbClr val="FFFFFF"/>
                </a:solidFill>
                <a:latin typeface="Times New Roman" panose="02020603050405020304" charset="0"/>
                <a:ea typeface="思源宋体-思源宋体-SemiBold" pitchFamily="34" charset="-122"/>
                <a:cs typeface="Times New Roman" panose="02020603050405020304" charset="0"/>
              </a:rPr>
              <a:t>          </a:t>
            </a:r>
            <a:endParaRPr lang="en-US" sz="2780" dirty="0">
              <a:latin typeface="Times New Roman" panose="02020603050405020304" charset="0"/>
              <a:cs typeface="Times New Roman" panose="02020603050405020304" charset="0"/>
            </a:endParaRPr>
          </a:p>
        </p:txBody>
      </p:sp>
      <p:sp>
        <p:nvSpPr>
          <p:cNvPr id="8" name="Text 3"/>
          <p:cNvSpPr/>
          <p:nvPr/>
        </p:nvSpPr>
        <p:spPr>
          <a:xfrm>
            <a:off x="960120" y="4288790"/>
            <a:ext cx="6053455" cy="3023235"/>
          </a:xfrm>
          <a:prstGeom prst="rect">
            <a:avLst/>
          </a:prstGeom>
          <a:noFill/>
        </p:spPr>
        <p:txBody>
          <a:bodyPr wrap="none" lIns="0" tIns="0" rIns="0" bIns="0" rtlCol="0" anchor="t"/>
          <a:lstStyle/>
          <a:p>
            <a:pPr marL="342900" indent="-342900" algn="l">
              <a:lnSpc>
                <a:spcPts val="2780"/>
              </a:lnSpc>
              <a:buSzPct val="100000"/>
              <a:buChar char="•"/>
            </a:pPr>
            <a:endParaRPr lang="en-US" sz="1850" dirty="0">
              <a:latin typeface="Times New Roman" panose="02020603050405020304" charset="0"/>
              <a:cs typeface="Times New Roman" panose="02020603050405020304" charset="0"/>
            </a:endParaRPr>
          </a:p>
        </p:txBody>
      </p:sp>
      <p:sp>
        <p:nvSpPr>
          <p:cNvPr id="9" name="Text 4"/>
          <p:cNvSpPr/>
          <p:nvPr/>
        </p:nvSpPr>
        <p:spPr>
          <a:xfrm>
            <a:off x="9215120" y="2844165"/>
            <a:ext cx="5046980" cy="448310"/>
          </a:xfrm>
          <a:prstGeom prst="rect">
            <a:avLst/>
          </a:prstGeom>
          <a:noFill/>
        </p:spPr>
        <p:txBody>
          <a:bodyPr wrap="none" lIns="0" tIns="0" rIns="0" bIns="0" rtlCol="0" anchor="t"/>
          <a:lstStyle/>
          <a:p>
            <a:pPr marL="0" indent="0" algn="l">
              <a:lnSpc>
                <a:spcPts val="3480"/>
              </a:lnSpc>
              <a:buNone/>
            </a:pPr>
            <a:r>
              <a:rPr lang="en-US" sz="4400" dirty="0">
                <a:solidFill>
                  <a:srgbClr val="FFFFFF"/>
                </a:solidFill>
                <a:latin typeface="Times New Roman" panose="02020603050405020304" charset="0"/>
                <a:ea typeface="思源宋体-思源宋体-SemiBold" pitchFamily="34" charset="-122"/>
                <a:cs typeface="Times New Roman" panose="02020603050405020304" charset="0"/>
              </a:rPr>
              <a:t>Tools and Technologies </a:t>
            </a:r>
            <a:endParaRPr lang="en-US" sz="2780" dirty="0">
              <a:latin typeface="Times New Roman" panose="02020603050405020304" charset="0"/>
              <a:cs typeface="Times New Roman" panose="02020603050405020304" charset="0"/>
            </a:endParaRPr>
          </a:p>
          <a:p>
            <a:pPr marL="0" indent="0" algn="l">
              <a:lnSpc>
                <a:spcPts val="3480"/>
              </a:lnSpc>
              <a:buNone/>
            </a:pPr>
            <a:r>
              <a:rPr lang="en-US" sz="2780" dirty="0">
                <a:solidFill>
                  <a:srgbClr val="FFFFFF"/>
                </a:solidFill>
                <a:latin typeface="Times New Roman" panose="02020603050405020304" charset="0"/>
                <a:ea typeface="思源宋体-思源宋体-SemiBold" pitchFamily="34" charset="-122"/>
                <a:cs typeface="Times New Roman" panose="02020603050405020304" charset="0"/>
              </a:rPr>
              <a:t>             </a:t>
            </a:r>
            <a:endParaRPr lang="en-US" sz="2780" dirty="0">
              <a:latin typeface="Times New Roman" panose="02020603050405020304" charset="0"/>
              <a:cs typeface="Times New Roman" panose="02020603050405020304" charset="0"/>
            </a:endParaRPr>
          </a:p>
        </p:txBody>
      </p:sp>
      <p:sp>
        <p:nvSpPr>
          <p:cNvPr id="10" name="Text 5"/>
          <p:cNvSpPr/>
          <p:nvPr/>
        </p:nvSpPr>
        <p:spPr>
          <a:xfrm>
            <a:off x="9237980" y="5103495"/>
            <a:ext cx="5392420" cy="784860"/>
          </a:xfrm>
          <a:prstGeom prst="rect">
            <a:avLst/>
          </a:prstGeom>
          <a:noFill/>
        </p:spPr>
        <p:txBody>
          <a:bodyPr wrap="none" lIns="0" tIns="0" rIns="0" bIns="0" rtlCol="0" anchor="t"/>
          <a:lstStyle/>
          <a:p>
            <a:pPr marL="342900" indent="-342900" algn="l">
              <a:lnSpc>
                <a:spcPts val="2780"/>
              </a:lnSpc>
              <a:buSzPct val="100000"/>
              <a:buChar char="•"/>
            </a:pPr>
            <a:r>
              <a:rPr lang="en-US" sz="2600" dirty="0">
                <a:solidFill>
                  <a:srgbClr val="FFFFFF"/>
                </a:solidFill>
                <a:latin typeface="Times New Roman" panose="02020603050405020304" charset="0"/>
                <a:ea typeface="思源宋体-思源宋体-Regular" pitchFamily="34" charset="-122"/>
                <a:cs typeface="Times New Roman" panose="02020603050405020304" charset="0"/>
              </a:rPr>
              <a:t>   IBM Cognos Analytics as the core</a:t>
            </a:r>
            <a:endParaRPr lang="en-US" sz="2600" dirty="0">
              <a:solidFill>
                <a:srgbClr val="FFFFFF"/>
              </a:solidFill>
              <a:latin typeface="Times New Roman" panose="02020603050405020304" charset="0"/>
              <a:ea typeface="思源宋体-思源宋体-Regular" pitchFamily="34" charset="-122"/>
              <a:cs typeface="Times New Roman" panose="02020603050405020304" charset="0"/>
            </a:endParaRPr>
          </a:p>
          <a:p>
            <a:pPr indent="0" algn="l">
              <a:lnSpc>
                <a:spcPts val="2780"/>
              </a:lnSpc>
              <a:buSzPct val="100000"/>
              <a:buNone/>
            </a:pPr>
            <a:r>
              <a:rPr lang="en-US" sz="2600" dirty="0">
                <a:solidFill>
                  <a:srgbClr val="FFFFFF"/>
                </a:solidFill>
                <a:latin typeface="Times New Roman" panose="02020603050405020304" charset="0"/>
                <a:ea typeface="思源宋体-思源宋体-Regular" pitchFamily="34" charset="-122"/>
                <a:cs typeface="Times New Roman" panose="02020603050405020304" charset="0"/>
              </a:rPr>
              <a:t>        platform</a:t>
            </a:r>
            <a:endParaRPr lang="en-US" sz="1850" dirty="0">
              <a:latin typeface="Times New Roman" panose="02020603050405020304" charset="0"/>
              <a:cs typeface="Times New Roman" panose="02020603050405020304" charset="0"/>
            </a:endParaRPr>
          </a:p>
          <a:p>
            <a:pPr marL="342900" indent="-342900" algn="l">
              <a:lnSpc>
                <a:spcPts val="2780"/>
              </a:lnSpc>
              <a:buSzPct val="100000"/>
              <a:buChar char="•"/>
            </a:pPr>
            <a:endParaRPr lang="en-US" sz="1850" dirty="0">
              <a:latin typeface="Times New Roman" panose="02020603050405020304" charset="0"/>
              <a:cs typeface="Times New Roman" panose="02020603050405020304" charset="0"/>
            </a:endParaRPr>
          </a:p>
        </p:txBody>
      </p:sp>
      <p:sp>
        <p:nvSpPr>
          <p:cNvPr id="11" name="Text 6"/>
          <p:cNvSpPr/>
          <p:nvPr/>
        </p:nvSpPr>
        <p:spPr>
          <a:xfrm>
            <a:off x="612775" y="4010025"/>
            <a:ext cx="6400800" cy="3278505"/>
          </a:xfrm>
          <a:prstGeom prst="rect">
            <a:avLst/>
          </a:prstGeom>
          <a:noFill/>
        </p:spPr>
        <p:txBody>
          <a:bodyPr wrap="none" lIns="0" tIns="0" rIns="0" bIns="0" rtlCol="0" anchor="t"/>
          <a:lstStyle/>
          <a:p>
            <a:pPr indent="0" algn="l">
              <a:lnSpc>
                <a:spcPct val="70000"/>
              </a:lnSpc>
              <a:buFont typeface="Wingdings" panose="05000000000000000000" charset="0"/>
              <a:buNone/>
            </a:pPr>
            <a:endParaRPr lang="en-US" altLang="en-US" sz="2600">
              <a:ln>
                <a:noFill/>
              </a:ln>
              <a:solidFill>
                <a:schemeClr val="bg1"/>
              </a:solidFill>
              <a:latin typeface="Times New Roman" panose="02020603050405020304" charset="0"/>
              <a:cs typeface="Times New Roman" panose="02020603050405020304" charset="0"/>
            </a:endParaRPr>
          </a:p>
          <a:p>
            <a:pPr marL="342900" indent="-342900" algn="l">
              <a:lnSpc>
                <a:spcPct val="70000"/>
              </a:lnSpc>
              <a:buFont typeface="Wingdings" panose="05000000000000000000" charset="0"/>
              <a:buChar char="q"/>
            </a:pPr>
            <a:endParaRPr lang="en-US" altLang="en-US" sz="2600">
              <a:ln>
                <a:noFill/>
              </a:ln>
              <a:solidFill>
                <a:schemeClr val="bg1"/>
              </a:solidFill>
              <a:latin typeface="Times New Roman" panose="02020603050405020304" charset="0"/>
              <a:cs typeface="Times New Roman" panose="02020603050405020304" charset="0"/>
            </a:endParaRPr>
          </a:p>
          <a:p>
            <a:pPr marL="342900" indent="-342900" algn="l">
              <a:lnSpc>
                <a:spcPct val="70000"/>
              </a:lnSpc>
              <a:buFont typeface="Wingdings" panose="05000000000000000000" charset="0"/>
              <a:buChar char="q"/>
            </a:pPr>
            <a:r>
              <a:rPr lang="en-US" altLang="en-US" sz="2600">
                <a:ln>
                  <a:noFill/>
                </a:ln>
                <a:solidFill>
                  <a:schemeClr val="bg1"/>
                </a:solidFill>
                <a:latin typeface="Times New Roman" panose="02020603050405020304" charset="0"/>
                <a:cs typeface="Times New Roman" panose="02020603050405020304" charset="0"/>
                <a:sym typeface="+mn-ea"/>
              </a:rPr>
              <a:t>          Sales Transaction Data</a:t>
            </a:r>
            <a:endParaRPr lang="en-US" altLang="en-US" sz="2600">
              <a:ln>
                <a:noFill/>
              </a:ln>
              <a:solidFill>
                <a:schemeClr val="bg1"/>
              </a:solidFill>
              <a:latin typeface="Times New Roman" panose="02020603050405020304" charset="0"/>
              <a:cs typeface="Times New Roman" panose="02020603050405020304" charset="0"/>
            </a:endParaRPr>
          </a:p>
          <a:p>
            <a:pPr marL="342900" indent="-342900" algn="l">
              <a:lnSpc>
                <a:spcPct val="70000"/>
              </a:lnSpc>
              <a:buFont typeface="Wingdings" panose="05000000000000000000" charset="0"/>
              <a:buChar char="q"/>
            </a:pPr>
            <a:endParaRPr lang="en-US" altLang="en-US" sz="2600">
              <a:ln>
                <a:noFill/>
              </a:ln>
              <a:solidFill>
                <a:schemeClr val="bg1"/>
              </a:solidFill>
              <a:latin typeface="Times New Roman" panose="02020603050405020304" charset="0"/>
              <a:cs typeface="Times New Roman" panose="02020603050405020304" charset="0"/>
            </a:endParaRPr>
          </a:p>
          <a:p>
            <a:pPr marL="342900" indent="-342900" algn="l">
              <a:lnSpc>
                <a:spcPct val="70000"/>
              </a:lnSpc>
              <a:buFont typeface="Wingdings" panose="05000000000000000000" charset="0"/>
              <a:buChar char="q"/>
            </a:pPr>
            <a:r>
              <a:rPr lang="en-US" altLang="en-US" sz="2600">
                <a:ln>
                  <a:noFill/>
                </a:ln>
                <a:solidFill>
                  <a:schemeClr val="bg1"/>
                </a:solidFill>
                <a:latin typeface="Times New Roman" panose="02020603050405020304" charset="0"/>
                <a:cs typeface="Times New Roman" panose="02020603050405020304" charset="0"/>
                <a:sym typeface="+mn-ea"/>
              </a:rPr>
              <a:t>          Customer Demographics &amp; Loyalty Data</a:t>
            </a:r>
            <a:endParaRPr lang="en-US" altLang="en-US" sz="2600">
              <a:ln>
                <a:noFill/>
              </a:ln>
              <a:solidFill>
                <a:schemeClr val="bg1"/>
              </a:solidFill>
              <a:latin typeface="Times New Roman" panose="02020603050405020304" charset="0"/>
              <a:cs typeface="Times New Roman" panose="02020603050405020304" charset="0"/>
            </a:endParaRPr>
          </a:p>
          <a:p>
            <a:pPr marL="342900" indent="-342900" algn="l">
              <a:lnSpc>
                <a:spcPct val="70000"/>
              </a:lnSpc>
              <a:buFont typeface="Wingdings" panose="05000000000000000000" charset="0"/>
              <a:buChar char="q"/>
            </a:pPr>
            <a:endParaRPr lang="en-US" altLang="en-US" sz="2600">
              <a:ln>
                <a:noFill/>
              </a:ln>
              <a:solidFill>
                <a:schemeClr val="bg1"/>
              </a:solidFill>
              <a:latin typeface="Times New Roman" panose="02020603050405020304" charset="0"/>
              <a:cs typeface="Times New Roman" panose="02020603050405020304" charset="0"/>
            </a:endParaRPr>
          </a:p>
          <a:p>
            <a:pPr marL="342900" indent="-342900" algn="l">
              <a:lnSpc>
                <a:spcPct val="70000"/>
              </a:lnSpc>
              <a:buFont typeface="Wingdings" panose="05000000000000000000" charset="0"/>
              <a:buChar char="q"/>
            </a:pPr>
            <a:r>
              <a:rPr lang="en-US" altLang="en-US" sz="2600">
                <a:ln>
                  <a:noFill/>
                </a:ln>
                <a:solidFill>
                  <a:schemeClr val="bg1"/>
                </a:solidFill>
                <a:latin typeface="Times New Roman" panose="02020603050405020304" charset="0"/>
                <a:cs typeface="Times New Roman" panose="02020603050405020304" charset="0"/>
                <a:sym typeface="+mn-ea"/>
              </a:rPr>
              <a:t>           Inventory &amp; Stock Levels</a:t>
            </a:r>
            <a:endParaRPr lang="en-US" altLang="en-US" sz="2600">
              <a:ln>
                <a:noFill/>
              </a:ln>
              <a:solidFill>
                <a:schemeClr val="bg1"/>
              </a:solidFill>
              <a:latin typeface="Times New Roman" panose="02020603050405020304" charset="0"/>
              <a:cs typeface="Times New Roman" panose="02020603050405020304" charset="0"/>
            </a:endParaRPr>
          </a:p>
          <a:p>
            <a:pPr indent="0" algn="l">
              <a:lnSpc>
                <a:spcPct val="70000"/>
              </a:lnSpc>
              <a:buFont typeface="Wingdings" panose="05000000000000000000" charset="0"/>
              <a:buNone/>
            </a:pPr>
            <a:endParaRPr lang="en-US" altLang="en-US" sz="2600">
              <a:ln>
                <a:noFill/>
              </a:ln>
              <a:solidFill>
                <a:schemeClr val="bg1"/>
              </a:solidFill>
              <a:latin typeface="Times New Roman" panose="02020603050405020304" charset="0"/>
              <a:cs typeface="Times New Roman" panose="02020603050405020304" charset="0"/>
            </a:endParaRPr>
          </a:p>
          <a:p>
            <a:pPr marL="342900" indent="-342900" algn="l">
              <a:lnSpc>
                <a:spcPct val="70000"/>
              </a:lnSpc>
              <a:buFont typeface="Wingdings" panose="05000000000000000000" charset="0"/>
              <a:buChar char="q"/>
            </a:pPr>
            <a:r>
              <a:rPr lang="en-US" altLang="en-US" sz="2600">
                <a:ln>
                  <a:noFill/>
                </a:ln>
                <a:solidFill>
                  <a:schemeClr val="bg1"/>
                </a:solidFill>
                <a:latin typeface="Times New Roman" panose="02020603050405020304" charset="0"/>
                <a:cs typeface="Times New Roman" panose="02020603050405020304" charset="0"/>
                <a:sym typeface="+mn-ea"/>
              </a:rPr>
              <a:t>           Promotional &amp; Discount Data</a:t>
            </a:r>
            <a:endParaRPr lang="en-US" altLang="en-US" sz="2600">
              <a:ln>
                <a:noFill/>
              </a:ln>
              <a:solidFill>
                <a:schemeClr val="bg1"/>
              </a:solidFill>
              <a:latin typeface="Times New Roman" panose="02020603050405020304" charset="0"/>
              <a:cs typeface="Times New Roman" panose="02020603050405020304" charset="0"/>
            </a:endParaRPr>
          </a:p>
          <a:p>
            <a:pPr marL="342900" indent="-342900" algn="l">
              <a:lnSpc>
                <a:spcPct val="70000"/>
              </a:lnSpc>
              <a:buFont typeface="Wingdings" panose="05000000000000000000" charset="0"/>
              <a:buChar char="q"/>
            </a:pPr>
            <a:endParaRPr lang="en-US" altLang="en-US" sz="2600">
              <a:ln>
                <a:noFill/>
              </a:ln>
              <a:solidFill>
                <a:schemeClr val="bg1"/>
              </a:solidFill>
              <a:latin typeface="Times New Roman" panose="02020603050405020304" charset="0"/>
              <a:cs typeface="Times New Roman" panose="02020603050405020304" charset="0"/>
            </a:endParaRPr>
          </a:p>
          <a:p>
            <a:pPr marL="342900" indent="-342900" algn="l">
              <a:lnSpc>
                <a:spcPct val="70000"/>
              </a:lnSpc>
              <a:buFont typeface="Wingdings" panose="05000000000000000000" charset="0"/>
              <a:buChar char="q"/>
            </a:pPr>
            <a:r>
              <a:rPr lang="en-US" altLang="en-US" sz="2600">
                <a:ln>
                  <a:noFill/>
                </a:ln>
                <a:solidFill>
                  <a:schemeClr val="bg1"/>
                </a:solidFill>
                <a:latin typeface="Times New Roman" panose="02020603050405020304" charset="0"/>
                <a:cs typeface="Times New Roman" panose="02020603050405020304" charset="0"/>
                <a:sym typeface="+mn-ea"/>
              </a:rPr>
              <a:t>           Peak Shopping Hours </a:t>
            </a:r>
            <a:endParaRPr lang="en-US" altLang="en-US" sz="2600">
              <a:ln>
                <a:noFill/>
              </a:ln>
              <a:solidFill>
                <a:schemeClr val="bg1"/>
              </a:solidFill>
              <a:latin typeface="Times New Roman" panose="02020603050405020304" charset="0"/>
              <a:cs typeface="Times New Roman" panose="02020603050405020304" charset="0"/>
            </a:endParaRPr>
          </a:p>
          <a:p>
            <a:pPr marL="285750" indent="-285750" algn="l">
              <a:lnSpc>
                <a:spcPct val="70000"/>
              </a:lnSpc>
              <a:buFont typeface="Arial" panose="020B0604020202020204" pitchFamily="34" charset="0"/>
              <a:buChar char="•"/>
            </a:pPr>
            <a:endParaRPr lang="en-US" altLang="en-US" sz="1850">
              <a:ln>
                <a:noFill/>
              </a:ln>
              <a:solidFill>
                <a:schemeClr val="tx1"/>
              </a:solidFill>
              <a:latin typeface="Times New Roman" panose="02020603050405020304" charset="0"/>
              <a:cs typeface="Times New Roman" panose="02020603050405020304" charset="0"/>
            </a:endParaRPr>
          </a:p>
          <a:p>
            <a:pPr indent="0" algn="l">
              <a:lnSpc>
                <a:spcPts val="2780"/>
              </a:lnSpc>
              <a:buSzPct val="100000"/>
              <a:buNone/>
            </a:pPr>
            <a:endParaRPr lang="en-US" sz="1850" dirty="0">
              <a:latin typeface="Times New Roman" panose="02020603050405020304" charset="0"/>
              <a:cs typeface="Times New Roman" panose="02020603050405020304" charset="0"/>
            </a:endParaRPr>
          </a:p>
        </p:txBody>
      </p:sp>
      <p:sp>
        <p:nvSpPr>
          <p:cNvPr id="12" name="Text 7"/>
          <p:cNvSpPr/>
          <p:nvPr/>
        </p:nvSpPr>
        <p:spPr>
          <a:xfrm>
            <a:off x="960120" y="6135624"/>
            <a:ext cx="6053328" cy="356616"/>
          </a:xfrm>
          <a:prstGeom prst="rect">
            <a:avLst/>
          </a:prstGeom>
          <a:noFill/>
        </p:spPr>
        <p:txBody>
          <a:bodyPr wrap="none" lIns="0" tIns="0" rIns="0" bIns="0" rtlCol="0" anchor="t"/>
          <a:lstStyle/>
          <a:p>
            <a:pPr indent="0" algn="l">
              <a:lnSpc>
                <a:spcPts val="2780"/>
              </a:lnSpc>
              <a:buSzPct val="100000"/>
              <a:buNone/>
            </a:pPr>
            <a:endParaRPr lang="en-US" sz="1850" dirty="0">
              <a:latin typeface="Times New Roman" panose="02020603050405020304" charset="0"/>
              <a:cs typeface="Times New Roman" panose="02020603050405020304" charset="0"/>
            </a:endParaRPr>
          </a:p>
          <a:p>
            <a:pPr marL="342900" indent="-342900" algn="l">
              <a:lnSpc>
                <a:spcPts val="2780"/>
              </a:lnSpc>
              <a:buSzPct val="100000"/>
              <a:buChar char="•"/>
            </a:pPr>
            <a:endParaRPr lang="en-US" sz="1850" dirty="0">
              <a:latin typeface="Times New Roman" panose="02020603050405020304" charset="0"/>
              <a:cs typeface="Times New Roman" panose="02020603050405020304" charset="0"/>
            </a:endParaRPr>
          </a:p>
        </p:txBody>
      </p:sp>
      <p:sp>
        <p:nvSpPr>
          <p:cNvPr id="13" name="Text 8"/>
          <p:cNvSpPr/>
          <p:nvPr/>
        </p:nvSpPr>
        <p:spPr>
          <a:xfrm>
            <a:off x="5102225" y="661670"/>
            <a:ext cx="3681730" cy="740410"/>
          </a:xfrm>
          <a:prstGeom prst="rect">
            <a:avLst/>
          </a:prstGeom>
          <a:noFill/>
        </p:spPr>
        <p:txBody>
          <a:bodyPr wrap="none" lIns="0" tIns="0" rIns="0" bIns="0" rtlCol="0" anchor="t"/>
          <a:lstStyle/>
          <a:p>
            <a:pPr marL="0" indent="0" algn="l">
              <a:lnSpc>
                <a:spcPts val="5800"/>
              </a:lnSpc>
              <a:buNone/>
            </a:pPr>
            <a:r>
              <a:rPr lang="en-US" sz="4640" b="1" dirty="0">
                <a:solidFill>
                  <a:srgbClr val="FFFFFF"/>
                </a:solidFill>
                <a:latin typeface="Times New Roman" panose="02020603050405020304" charset="0"/>
                <a:ea typeface="思源宋体-思源宋体-SemiBold" pitchFamily="34" charset="-122"/>
                <a:cs typeface="Times New Roman" panose="02020603050405020304" charset="0"/>
              </a:rPr>
              <a:t>Data and Tools</a:t>
            </a:r>
            <a:endParaRPr lang="en-US" sz="4640" dirty="0">
              <a:latin typeface="Times New Roman" panose="02020603050405020304" charset="0"/>
              <a:cs typeface="Times New Roman" panose="02020603050405020304" charset="0"/>
            </a:endParaRPr>
          </a:p>
          <a:p>
            <a:pPr marL="0" indent="0" algn="l">
              <a:lnSpc>
                <a:spcPts val="5800"/>
              </a:lnSpc>
              <a:buNone/>
            </a:pPr>
            <a:endParaRPr lang="en-US" sz="4640" dirty="0">
              <a:latin typeface="Times New Roman" panose="02020603050405020304" charset="0"/>
              <a:cs typeface="Times New Roman" panose="02020603050405020304" charset="0"/>
            </a:endParaRPr>
          </a:p>
        </p:txBody>
      </p:sp>
      <p:sp>
        <p:nvSpPr>
          <p:cNvPr id="14" name="Text 9"/>
          <p:cNvSpPr/>
          <p:nvPr/>
        </p:nvSpPr>
        <p:spPr>
          <a:xfrm>
            <a:off x="9237980" y="4394835"/>
            <a:ext cx="3553460" cy="356870"/>
          </a:xfrm>
          <a:prstGeom prst="rect">
            <a:avLst/>
          </a:prstGeom>
          <a:noFill/>
        </p:spPr>
        <p:txBody>
          <a:bodyPr wrap="none" lIns="0" tIns="0" rIns="0" bIns="0" rtlCol="0" anchor="t"/>
          <a:lstStyle/>
          <a:p>
            <a:pPr marL="342900" indent="-342900" algn="l">
              <a:lnSpc>
                <a:spcPts val="2780"/>
              </a:lnSpc>
              <a:buSzPct val="100000"/>
              <a:buChar char="•"/>
            </a:pPr>
            <a:r>
              <a:rPr lang="en-US" sz="1850" dirty="0">
                <a:solidFill>
                  <a:srgbClr val="FFFFFF"/>
                </a:solidFill>
                <a:latin typeface="Times New Roman" panose="02020603050405020304" charset="0"/>
                <a:ea typeface="思源宋体-思源宋体-Regular" pitchFamily="34" charset="-122"/>
                <a:cs typeface="Times New Roman" panose="02020603050405020304" charset="0"/>
              </a:rPr>
              <a:t>   </a:t>
            </a:r>
            <a:r>
              <a:rPr lang="en-US" sz="2600" dirty="0">
                <a:solidFill>
                  <a:srgbClr val="FFFFFF"/>
                </a:solidFill>
                <a:latin typeface="Times New Roman" panose="02020603050405020304" charset="0"/>
                <a:ea typeface="思源宋体-思源宋体-Regular" pitchFamily="34" charset="-122"/>
                <a:cs typeface="Times New Roman" panose="02020603050405020304" charset="0"/>
              </a:rPr>
              <a:t>HTML,CSS, for frontend</a:t>
            </a:r>
            <a:endParaRPr lang="en-US" sz="2600" dirty="0">
              <a:latin typeface="Times New Roman" panose="02020603050405020304" charset="0"/>
              <a:cs typeface="Times New Roman" panose="0202060305040502030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9079992"/>
          </a:xfrm>
          <a:prstGeom prst="rect">
            <a:avLst/>
          </a:prstGeom>
        </p:spPr>
      </p:pic>
      <p:pic>
        <p:nvPicPr>
          <p:cNvPr id="3" name="Image 1" descr="preencoded.png"/>
          <p:cNvPicPr>
            <a:picLocks noChangeAspect="1"/>
          </p:cNvPicPr>
          <p:nvPr/>
        </p:nvPicPr>
        <p:blipFill>
          <a:blip r:embed="rId2"/>
          <a:stretch>
            <a:fillRect/>
          </a:stretch>
        </p:blipFill>
        <p:spPr>
          <a:xfrm>
            <a:off x="0" y="0"/>
            <a:ext cx="14630400" cy="9079992"/>
          </a:xfrm>
          <a:prstGeom prst="rect">
            <a:avLst/>
          </a:prstGeom>
        </p:spPr>
      </p:pic>
      <p:pic>
        <p:nvPicPr>
          <p:cNvPr id="4" name="Image 2" descr="preencoded.png"/>
          <p:cNvPicPr>
            <a:picLocks noChangeAspect="1"/>
          </p:cNvPicPr>
          <p:nvPr/>
        </p:nvPicPr>
        <p:blipFill>
          <a:blip r:embed="rId3"/>
          <a:stretch>
            <a:fillRect/>
          </a:stretch>
        </p:blipFill>
        <p:spPr>
          <a:xfrm>
            <a:off x="3611880" y="2130552"/>
            <a:ext cx="7424928" cy="5760720"/>
          </a:xfrm>
          <a:prstGeom prst="rect">
            <a:avLst/>
          </a:prstGeom>
        </p:spPr>
      </p:pic>
      <p:sp>
        <p:nvSpPr>
          <p:cNvPr id="5" name="Text 0"/>
          <p:cNvSpPr/>
          <p:nvPr/>
        </p:nvSpPr>
        <p:spPr>
          <a:xfrm>
            <a:off x="832104" y="8147304"/>
            <a:ext cx="12984480" cy="283464"/>
          </a:xfrm>
          <a:prstGeom prst="rect">
            <a:avLst/>
          </a:prstGeom>
          <a:noFill/>
        </p:spPr>
        <p:txBody>
          <a:bodyPr wrap="none" lIns="0" tIns="0" rIns="0" bIns="0" rtlCol="0" anchor="t"/>
          <a:lstStyle/>
          <a:p>
            <a:pPr marL="0" indent="0" algn="l">
              <a:lnSpc>
                <a:spcPts val="2220"/>
              </a:lnSpc>
              <a:buNone/>
            </a:pPr>
            <a:r>
              <a:rPr lang="en-US" sz="1480" dirty="0">
                <a:solidFill>
                  <a:srgbClr val="FFFFFF"/>
                </a:solidFill>
                <a:latin typeface="思源宋体-思源宋体-Regular" pitchFamily="34" charset="0"/>
                <a:ea typeface="思源宋体-思源宋体-Regular" pitchFamily="34" charset="-122"/>
                <a:cs typeface="思源宋体-思源宋体-Regular" pitchFamily="34" charset="-120"/>
              </a:rPr>
              <a:t> </a:t>
            </a:r>
            <a:endParaRPr lang="en-US" sz="1480" dirty="0"/>
          </a:p>
        </p:txBody>
      </p:sp>
      <p:sp>
        <p:nvSpPr>
          <p:cNvPr id="6" name="Text 1"/>
          <p:cNvSpPr/>
          <p:nvPr/>
        </p:nvSpPr>
        <p:spPr>
          <a:xfrm>
            <a:off x="832104" y="1508760"/>
            <a:ext cx="12984480" cy="356616"/>
          </a:xfrm>
          <a:prstGeom prst="rect">
            <a:avLst/>
          </a:prstGeom>
          <a:noFill/>
        </p:spPr>
        <p:txBody>
          <a:bodyPr wrap="none" lIns="0" tIns="0" rIns="0" bIns="0" rtlCol="0" anchor="t"/>
          <a:lstStyle/>
          <a:p>
            <a:pPr marL="0" indent="0" algn="l">
              <a:lnSpc>
                <a:spcPts val="2780"/>
              </a:lnSpc>
              <a:buNone/>
            </a:pPr>
            <a:endParaRPr lang="en-US" sz="1850" dirty="0"/>
          </a:p>
        </p:txBody>
      </p:sp>
      <p:sp>
        <p:nvSpPr>
          <p:cNvPr id="7" name="Text 2"/>
          <p:cNvSpPr/>
          <p:nvPr/>
        </p:nvSpPr>
        <p:spPr>
          <a:xfrm>
            <a:off x="832104" y="649224"/>
            <a:ext cx="12984480" cy="594360"/>
          </a:xfrm>
          <a:prstGeom prst="rect">
            <a:avLst/>
          </a:prstGeom>
          <a:noFill/>
        </p:spPr>
        <p:txBody>
          <a:bodyPr wrap="none" lIns="0" tIns="0" rIns="0" bIns="0" rtlCol="0" anchor="t"/>
          <a:lstStyle/>
          <a:p>
            <a:pPr marL="0" indent="0" algn="l">
              <a:lnSpc>
                <a:spcPts val="4640"/>
              </a:lnSpc>
              <a:buNone/>
            </a:pPr>
            <a:r>
              <a:rPr lang="en-US" sz="3710" dirty="0">
                <a:solidFill>
                  <a:srgbClr val="FFFFFF"/>
                </a:solidFill>
                <a:latin typeface="Times New Roman" panose="02020603050405020304" charset="0"/>
                <a:ea typeface="思源宋体-思源宋体-SemiBold" pitchFamily="34" charset="-122"/>
                <a:cs typeface="Times New Roman" panose="02020603050405020304" charset="0"/>
              </a:rPr>
              <a:t>Proposed Architecture </a:t>
            </a:r>
            <a:endParaRPr lang="en-US" sz="3710" dirty="0">
              <a:latin typeface="Times New Roman" panose="02020603050405020304" charset="0"/>
              <a:cs typeface="Times New Roman" panose="02020603050405020304" charset="0"/>
            </a:endParaRPr>
          </a:p>
          <a:p>
            <a:pPr marL="0" indent="0" algn="l">
              <a:lnSpc>
                <a:spcPts val="4640"/>
              </a:lnSpc>
              <a:buNone/>
            </a:pPr>
            <a:endParaRPr lang="en-US" sz="3710" dirty="0">
              <a:latin typeface="Times New Roman" panose="02020603050405020304" charset="0"/>
              <a:cs typeface="Times New Roman" panose="020206030504050203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9793224"/>
          </a:xfrm>
          <a:prstGeom prst="rect">
            <a:avLst/>
          </a:prstGeom>
        </p:spPr>
      </p:pic>
      <p:pic>
        <p:nvPicPr>
          <p:cNvPr id="3" name="Image 1" descr="preencoded.png"/>
          <p:cNvPicPr>
            <a:picLocks noChangeAspect="1"/>
          </p:cNvPicPr>
          <p:nvPr/>
        </p:nvPicPr>
        <p:blipFill>
          <a:blip r:embed="rId2"/>
          <a:stretch>
            <a:fillRect/>
          </a:stretch>
        </p:blipFill>
        <p:spPr>
          <a:xfrm>
            <a:off x="22860" y="0"/>
            <a:ext cx="14630400" cy="9793224"/>
          </a:xfrm>
          <a:prstGeom prst="rect">
            <a:avLst/>
          </a:prstGeom>
        </p:spPr>
      </p:pic>
      <p:pic>
        <p:nvPicPr>
          <p:cNvPr id="4" name="Image 2" descr="preencoded.png"/>
          <p:cNvPicPr>
            <a:picLocks noChangeAspect="1"/>
          </p:cNvPicPr>
          <p:nvPr/>
        </p:nvPicPr>
        <p:blipFill>
          <a:blip r:embed="rId3"/>
          <a:stretch>
            <a:fillRect/>
          </a:stretch>
        </p:blipFill>
        <p:spPr>
          <a:xfrm>
            <a:off x="832104" y="8567928"/>
            <a:ext cx="12984480" cy="36576"/>
          </a:xfrm>
          <a:prstGeom prst="rect">
            <a:avLst/>
          </a:prstGeom>
        </p:spPr>
      </p:pic>
      <p:pic>
        <p:nvPicPr>
          <p:cNvPr id="5" name="Image 3" descr="preencoded.png"/>
          <p:cNvPicPr>
            <a:picLocks noChangeAspect="1"/>
          </p:cNvPicPr>
          <p:nvPr/>
        </p:nvPicPr>
        <p:blipFill>
          <a:blip r:embed="rId4"/>
          <a:stretch>
            <a:fillRect/>
          </a:stretch>
        </p:blipFill>
        <p:spPr>
          <a:xfrm>
            <a:off x="841248" y="2642616"/>
            <a:ext cx="6345936" cy="3739896"/>
          </a:xfrm>
          <a:prstGeom prst="rect">
            <a:avLst/>
          </a:prstGeom>
        </p:spPr>
      </p:pic>
      <p:pic>
        <p:nvPicPr>
          <p:cNvPr id="6" name="Image 4" descr="preencoded.png"/>
          <p:cNvPicPr>
            <a:picLocks noChangeAspect="1"/>
          </p:cNvPicPr>
          <p:nvPr/>
        </p:nvPicPr>
        <p:blipFill>
          <a:blip r:embed="rId5"/>
          <a:stretch>
            <a:fillRect/>
          </a:stretch>
        </p:blipFill>
        <p:spPr>
          <a:xfrm>
            <a:off x="7452360" y="2642616"/>
            <a:ext cx="6345936" cy="3739896"/>
          </a:xfrm>
          <a:prstGeom prst="rect">
            <a:avLst/>
          </a:prstGeom>
        </p:spPr>
      </p:pic>
      <p:sp>
        <p:nvSpPr>
          <p:cNvPr id="7" name="Text 0"/>
          <p:cNvSpPr/>
          <p:nvPr/>
        </p:nvSpPr>
        <p:spPr>
          <a:xfrm>
            <a:off x="7620000" y="3581400"/>
            <a:ext cx="5870575" cy="2372360"/>
          </a:xfrm>
          <a:prstGeom prst="rect">
            <a:avLst/>
          </a:prstGeom>
          <a:noFill/>
        </p:spPr>
        <p:txBody>
          <a:bodyPr wrap="square" lIns="0" tIns="0" rIns="0" bIns="0" rtlCol="0" anchor="t"/>
          <a:lstStyle/>
          <a:p>
            <a:pPr marL="285750" indent="-285750" algn="just">
              <a:buFont typeface="Arial" panose="020B0604020202020204" pitchFamily="34" charset="0"/>
              <a:buChar char="•"/>
            </a:pPr>
            <a:endParaRPr lang="en-US" altLang="en-US" sz="2100">
              <a:solidFill>
                <a:schemeClr val="bg1"/>
              </a:solidFill>
            </a:endParaRPr>
          </a:p>
          <a:p>
            <a:pPr marL="342900" indent="-342900" algn="just">
              <a:lnSpc>
                <a:spcPct val="70000"/>
              </a:lnSpc>
              <a:buFont typeface="Arial" panose="020B0604020202020204" pitchFamily="34" charset="0"/>
              <a:buChar char="•"/>
            </a:pPr>
            <a:r>
              <a:rPr lang="en-US" altLang="en-US" sz="2100">
                <a:solidFill>
                  <a:schemeClr val="bg1"/>
                </a:solidFill>
                <a:latin typeface="Times New Roman" panose="02020603050405020304" charset="0"/>
                <a:cs typeface="Times New Roman" panose="02020603050405020304" charset="0"/>
                <a:sym typeface="+mn-ea"/>
              </a:rPr>
              <a:t>Trend Line Charts for tracking sales patterns over time</a:t>
            </a:r>
            <a:endParaRPr lang="en-US" altLang="en-US" sz="2100">
              <a:solidFill>
                <a:schemeClr val="bg1"/>
              </a:solidFill>
              <a:latin typeface="Times New Roman" panose="02020603050405020304" charset="0"/>
              <a:cs typeface="Times New Roman" panose="02020603050405020304" charset="0"/>
            </a:endParaRPr>
          </a:p>
          <a:p>
            <a:pPr marL="342900" indent="-342900" algn="just">
              <a:lnSpc>
                <a:spcPct val="70000"/>
              </a:lnSpc>
              <a:buFont typeface="Arial" panose="020B0604020202020204" pitchFamily="34" charset="0"/>
              <a:buChar char="•"/>
            </a:pPr>
            <a:endParaRPr lang="en-US" altLang="en-US" sz="2100">
              <a:solidFill>
                <a:schemeClr val="bg1"/>
              </a:solidFill>
              <a:latin typeface="Times New Roman" panose="02020603050405020304" charset="0"/>
              <a:cs typeface="Times New Roman" panose="02020603050405020304" charset="0"/>
            </a:endParaRPr>
          </a:p>
          <a:p>
            <a:pPr marL="342900" indent="-342900" algn="just">
              <a:lnSpc>
                <a:spcPct val="70000"/>
              </a:lnSpc>
              <a:buFont typeface="Arial" panose="020B0604020202020204" pitchFamily="34" charset="0"/>
              <a:buChar char="•"/>
            </a:pPr>
            <a:r>
              <a:rPr lang="en-US" altLang="en-US" sz="2100">
                <a:solidFill>
                  <a:schemeClr val="bg1"/>
                </a:solidFill>
                <a:latin typeface="Times New Roman" panose="02020603050405020304" charset="0"/>
                <a:cs typeface="Times New Roman" panose="02020603050405020304" charset="0"/>
                <a:sym typeface="+mn-ea"/>
              </a:rPr>
              <a:t>Bar/Column Charts for comparing product performance</a:t>
            </a:r>
            <a:endParaRPr lang="en-US" altLang="en-US" sz="2100">
              <a:solidFill>
                <a:schemeClr val="bg1"/>
              </a:solidFill>
              <a:latin typeface="Times New Roman" panose="02020603050405020304" charset="0"/>
              <a:cs typeface="Times New Roman" panose="02020603050405020304" charset="0"/>
            </a:endParaRPr>
          </a:p>
          <a:p>
            <a:pPr marL="342900" indent="-342900" algn="just">
              <a:lnSpc>
                <a:spcPct val="70000"/>
              </a:lnSpc>
              <a:buFont typeface="Arial" panose="020B0604020202020204" pitchFamily="34" charset="0"/>
              <a:buChar char="•"/>
            </a:pPr>
            <a:endParaRPr lang="en-US" altLang="en-US" sz="2100">
              <a:solidFill>
                <a:schemeClr val="bg1"/>
              </a:solidFill>
              <a:latin typeface="Times New Roman" panose="02020603050405020304" charset="0"/>
              <a:cs typeface="Times New Roman" panose="02020603050405020304" charset="0"/>
            </a:endParaRPr>
          </a:p>
          <a:p>
            <a:pPr marL="342900" indent="-342900" algn="just">
              <a:lnSpc>
                <a:spcPct val="70000"/>
              </a:lnSpc>
              <a:buFont typeface="Arial" panose="020B0604020202020204" pitchFamily="34" charset="0"/>
              <a:buChar char="•"/>
            </a:pPr>
            <a:r>
              <a:rPr lang="en-US" altLang="en-US" sz="2100">
                <a:solidFill>
                  <a:schemeClr val="bg1"/>
                </a:solidFill>
                <a:latin typeface="Times New Roman" panose="02020603050405020304" charset="0"/>
                <a:cs typeface="Times New Roman" panose="02020603050405020304" charset="0"/>
                <a:sym typeface="+mn-ea"/>
              </a:rPr>
              <a:t>Gauge Charts for monitoring real-time key metrics</a:t>
            </a:r>
            <a:endParaRPr lang="en-US" altLang="en-US" sz="2100">
              <a:solidFill>
                <a:schemeClr val="bg1"/>
              </a:solidFill>
              <a:latin typeface="Times New Roman" panose="02020603050405020304" charset="0"/>
              <a:cs typeface="Times New Roman" panose="02020603050405020304" charset="0"/>
            </a:endParaRPr>
          </a:p>
          <a:p>
            <a:pPr marL="342900" indent="-342900" algn="just">
              <a:lnSpc>
                <a:spcPct val="70000"/>
              </a:lnSpc>
              <a:buFont typeface="Arial" panose="020B0604020202020204" pitchFamily="34" charset="0"/>
              <a:buChar char="•"/>
            </a:pPr>
            <a:endParaRPr lang="en-US" altLang="en-US" sz="2100">
              <a:solidFill>
                <a:schemeClr val="bg1"/>
              </a:solidFill>
              <a:latin typeface="Times New Roman" panose="02020603050405020304" charset="0"/>
              <a:cs typeface="Times New Roman" panose="02020603050405020304" charset="0"/>
            </a:endParaRPr>
          </a:p>
          <a:p>
            <a:pPr marL="342900" indent="-342900" algn="just">
              <a:lnSpc>
                <a:spcPct val="70000"/>
              </a:lnSpc>
              <a:buFont typeface="Arial" panose="020B0604020202020204" pitchFamily="34" charset="0"/>
              <a:buChar char="•"/>
            </a:pPr>
            <a:r>
              <a:rPr lang="en-US" altLang="en-US" sz="2100">
                <a:solidFill>
                  <a:schemeClr val="bg1"/>
                </a:solidFill>
                <a:latin typeface="Times New Roman" panose="02020603050405020304" charset="0"/>
                <a:cs typeface="Times New Roman" panose="02020603050405020304" charset="0"/>
                <a:sym typeface="+mn-ea"/>
              </a:rPr>
              <a:t>Interactive Dashboards with drill-down capabilities for deeper insights</a:t>
            </a:r>
            <a:endParaRPr lang="en-US" altLang="en-US" sz="2100" dirty="0">
              <a:solidFill>
                <a:schemeClr val="bg1"/>
              </a:solidFill>
              <a:latin typeface="Times New Roman" panose="02020603050405020304" charset="0"/>
              <a:cs typeface="Times New Roman" panose="02020603050405020304" charset="0"/>
              <a:sym typeface="+mn-ea"/>
            </a:endParaRPr>
          </a:p>
        </p:txBody>
      </p:sp>
      <p:sp>
        <p:nvSpPr>
          <p:cNvPr id="8" name="Text 1"/>
          <p:cNvSpPr/>
          <p:nvPr/>
        </p:nvSpPr>
        <p:spPr>
          <a:xfrm>
            <a:off x="832104" y="2011680"/>
            <a:ext cx="12984480" cy="356616"/>
          </a:xfrm>
          <a:prstGeom prst="rect">
            <a:avLst/>
          </a:prstGeom>
          <a:noFill/>
        </p:spPr>
        <p:txBody>
          <a:bodyPr wrap="none" lIns="0" tIns="0" rIns="0" bIns="0" rtlCol="0" anchor="t"/>
          <a:lstStyle/>
          <a:p>
            <a:pPr marL="0" indent="0" algn="l">
              <a:lnSpc>
                <a:spcPts val="2780"/>
              </a:lnSpc>
              <a:buNone/>
            </a:pPr>
            <a:endParaRPr lang="en-US" sz="1850" dirty="0">
              <a:latin typeface="Times New Roman" panose="02020603050405020304" charset="0"/>
              <a:cs typeface="Times New Roman" panose="02020603050405020304" charset="0"/>
            </a:endParaRPr>
          </a:p>
        </p:txBody>
      </p:sp>
      <p:sp>
        <p:nvSpPr>
          <p:cNvPr id="10" name="Text 3"/>
          <p:cNvSpPr/>
          <p:nvPr/>
        </p:nvSpPr>
        <p:spPr>
          <a:xfrm>
            <a:off x="1078992" y="2873248"/>
            <a:ext cx="5870448" cy="448056"/>
          </a:xfrm>
          <a:prstGeom prst="rect">
            <a:avLst/>
          </a:prstGeom>
          <a:noFill/>
        </p:spPr>
        <p:txBody>
          <a:bodyPr wrap="none" lIns="0" tIns="0" rIns="0" bIns="0" rtlCol="0" anchor="t"/>
          <a:lstStyle/>
          <a:p>
            <a:pPr marL="0" indent="0" algn="ctr">
              <a:lnSpc>
                <a:spcPts val="3480"/>
              </a:lnSpc>
              <a:buNone/>
            </a:pPr>
            <a:r>
              <a:rPr lang="en-US" sz="2320" b="1" dirty="0">
                <a:solidFill>
                  <a:srgbClr val="FFFFFF"/>
                </a:solidFill>
                <a:latin typeface="Times New Roman" panose="02020603050405020304" charset="0"/>
                <a:ea typeface="思源宋体-思源宋体-Regular" pitchFamily="34" charset="-122"/>
                <a:cs typeface="Times New Roman" panose="02020603050405020304" charset="0"/>
              </a:rPr>
              <a:t>Key Performance Indicators (KPIs):</a:t>
            </a:r>
            <a:endParaRPr lang="en-US" sz="2320" dirty="0">
              <a:latin typeface="Times New Roman" panose="02020603050405020304" charset="0"/>
              <a:cs typeface="Times New Roman" panose="02020603050405020304" charset="0"/>
            </a:endParaRPr>
          </a:p>
          <a:p>
            <a:pPr marL="0" indent="0" algn="ctr">
              <a:lnSpc>
                <a:spcPts val="3480"/>
              </a:lnSpc>
              <a:buNone/>
            </a:pPr>
            <a:endParaRPr lang="en-US" sz="2320" dirty="0">
              <a:latin typeface="Times New Roman" panose="02020603050405020304" charset="0"/>
              <a:cs typeface="Times New Roman" panose="02020603050405020304" charset="0"/>
            </a:endParaRPr>
          </a:p>
          <a:p>
            <a:pPr marL="0" indent="0" algn="ctr">
              <a:lnSpc>
                <a:spcPts val="3480"/>
              </a:lnSpc>
              <a:buNone/>
            </a:pPr>
            <a:endParaRPr lang="en-US" sz="2320" dirty="0">
              <a:latin typeface="Times New Roman" panose="02020603050405020304" charset="0"/>
              <a:cs typeface="Times New Roman" panose="02020603050405020304" charset="0"/>
            </a:endParaRPr>
          </a:p>
        </p:txBody>
      </p:sp>
      <p:sp>
        <p:nvSpPr>
          <p:cNvPr id="11" name="Text 4"/>
          <p:cNvSpPr/>
          <p:nvPr/>
        </p:nvSpPr>
        <p:spPr>
          <a:xfrm>
            <a:off x="7690104" y="2873502"/>
            <a:ext cx="5870448" cy="448056"/>
          </a:xfrm>
          <a:prstGeom prst="rect">
            <a:avLst/>
          </a:prstGeom>
          <a:noFill/>
        </p:spPr>
        <p:txBody>
          <a:bodyPr wrap="none" lIns="0" tIns="0" rIns="0" bIns="0" rtlCol="0" anchor="t"/>
          <a:lstStyle/>
          <a:p>
            <a:pPr marL="0" indent="0" algn="ctr">
              <a:lnSpc>
                <a:spcPts val="3480"/>
              </a:lnSpc>
              <a:buNone/>
            </a:pPr>
            <a:r>
              <a:rPr lang="en-US" sz="2320" b="1" dirty="0">
                <a:solidFill>
                  <a:srgbClr val="FFFFFF"/>
                </a:solidFill>
                <a:latin typeface="Times New Roman" panose="02020603050405020304" charset="0"/>
                <a:ea typeface="思源宋体-思源宋体-Regular" pitchFamily="34" charset="-122"/>
                <a:cs typeface="Times New Roman" panose="02020603050405020304" charset="0"/>
              </a:rPr>
              <a:t>Types of Visualizations Planned:</a:t>
            </a:r>
            <a:endParaRPr lang="en-US" sz="2320" dirty="0">
              <a:latin typeface="Times New Roman" panose="02020603050405020304" charset="0"/>
              <a:cs typeface="Times New Roman" panose="02020603050405020304" charset="0"/>
            </a:endParaRPr>
          </a:p>
          <a:p>
            <a:pPr marL="0" indent="0" algn="ctr">
              <a:lnSpc>
                <a:spcPts val="3480"/>
              </a:lnSpc>
              <a:buNone/>
            </a:pPr>
            <a:endParaRPr lang="en-US" sz="2320" dirty="0">
              <a:latin typeface="Times New Roman" panose="02020603050405020304" charset="0"/>
              <a:cs typeface="Times New Roman" panose="02020603050405020304" charset="0"/>
            </a:endParaRPr>
          </a:p>
          <a:p>
            <a:pPr marL="0" indent="0" algn="ctr">
              <a:lnSpc>
                <a:spcPts val="3480"/>
              </a:lnSpc>
              <a:buNone/>
            </a:pPr>
            <a:endParaRPr lang="en-US" sz="2320" dirty="0">
              <a:latin typeface="Times New Roman" panose="02020603050405020304" charset="0"/>
              <a:cs typeface="Times New Roman" panose="02020603050405020304" charset="0"/>
            </a:endParaRPr>
          </a:p>
        </p:txBody>
      </p:sp>
      <p:sp>
        <p:nvSpPr>
          <p:cNvPr id="12" name="Text 5"/>
          <p:cNvSpPr/>
          <p:nvPr/>
        </p:nvSpPr>
        <p:spPr>
          <a:xfrm>
            <a:off x="832104" y="649224"/>
            <a:ext cx="12984480" cy="594360"/>
          </a:xfrm>
          <a:prstGeom prst="rect">
            <a:avLst/>
          </a:prstGeom>
          <a:noFill/>
        </p:spPr>
        <p:txBody>
          <a:bodyPr wrap="none" lIns="0" tIns="0" rIns="0" bIns="0" rtlCol="0" anchor="t"/>
          <a:lstStyle/>
          <a:p>
            <a:pPr marL="0" indent="0" algn="l">
              <a:lnSpc>
                <a:spcPts val="4640"/>
              </a:lnSpc>
              <a:buNone/>
            </a:pPr>
            <a:r>
              <a:rPr lang="en-US" sz="3710" dirty="0">
                <a:solidFill>
                  <a:srgbClr val="FFFFFF"/>
                </a:solidFill>
                <a:latin typeface="Times New Roman" panose="02020603050405020304" charset="0"/>
                <a:ea typeface="思源宋体-思源宋体-SemiBold" pitchFamily="34" charset="-122"/>
                <a:cs typeface="Times New Roman" panose="02020603050405020304" charset="0"/>
              </a:rPr>
              <a:t>Dashboard Design Plan</a:t>
            </a:r>
            <a:endParaRPr lang="en-US" sz="3710" dirty="0">
              <a:solidFill>
                <a:srgbClr val="FFFFFF"/>
              </a:solidFill>
              <a:latin typeface="Times New Roman" panose="02020603050405020304" charset="0"/>
              <a:ea typeface="思源宋体-思源宋体-SemiBold" pitchFamily="34" charset="-122"/>
              <a:cs typeface="Times New Roman" panose="02020603050405020304" charset="0"/>
            </a:endParaRPr>
          </a:p>
        </p:txBody>
      </p:sp>
      <p:sp>
        <p:nvSpPr>
          <p:cNvPr id="13" name="Text 6"/>
          <p:cNvSpPr/>
          <p:nvPr/>
        </p:nvSpPr>
        <p:spPr>
          <a:xfrm>
            <a:off x="1078992" y="2761488"/>
            <a:ext cx="5870448" cy="356616"/>
          </a:xfrm>
          <a:prstGeom prst="rect">
            <a:avLst/>
          </a:prstGeom>
          <a:noFill/>
        </p:spPr>
        <p:txBody>
          <a:bodyPr wrap="none" lIns="0" tIns="0" rIns="0" bIns="0" rtlCol="0" anchor="t"/>
          <a:lstStyle/>
          <a:p>
            <a:pPr marL="0" indent="0" algn="ctr">
              <a:lnSpc>
                <a:spcPts val="2780"/>
              </a:lnSpc>
              <a:buNone/>
            </a:pPr>
            <a:endParaRPr lang="en-US" sz="1850" dirty="0">
              <a:latin typeface="Times New Roman" panose="02020603050405020304" charset="0"/>
              <a:cs typeface="Times New Roman" panose="02020603050405020304" charset="0"/>
            </a:endParaRPr>
          </a:p>
        </p:txBody>
      </p:sp>
      <p:sp>
        <p:nvSpPr>
          <p:cNvPr id="14" name="Text 7"/>
          <p:cNvSpPr/>
          <p:nvPr/>
        </p:nvSpPr>
        <p:spPr>
          <a:xfrm>
            <a:off x="1078992" y="4343400"/>
            <a:ext cx="5870448" cy="356616"/>
          </a:xfrm>
          <a:prstGeom prst="rect">
            <a:avLst/>
          </a:prstGeom>
          <a:noFill/>
        </p:spPr>
        <p:txBody>
          <a:bodyPr wrap="none" lIns="0" tIns="0" rIns="0" bIns="0" rtlCol="0" anchor="t"/>
          <a:lstStyle/>
          <a:p>
            <a:pPr indent="0" algn="l">
              <a:lnSpc>
                <a:spcPts val="2780"/>
              </a:lnSpc>
              <a:buSzPct val="100000"/>
              <a:buNone/>
            </a:pPr>
            <a:endParaRPr lang="en-US" sz="1850" dirty="0">
              <a:latin typeface="Times New Roman" panose="02020603050405020304" charset="0"/>
              <a:cs typeface="Times New Roman" panose="02020603050405020304" charset="0"/>
            </a:endParaRPr>
          </a:p>
          <a:p>
            <a:pPr marL="342900" indent="-342900" algn="l">
              <a:lnSpc>
                <a:spcPts val="2780"/>
              </a:lnSpc>
              <a:buSzPct val="100000"/>
              <a:buChar char="•"/>
            </a:pPr>
            <a:endParaRPr lang="en-US" sz="1850" dirty="0">
              <a:latin typeface="Times New Roman" panose="02020603050405020304" charset="0"/>
              <a:cs typeface="Times New Roman" panose="02020603050405020304" charset="0"/>
            </a:endParaRPr>
          </a:p>
          <a:p>
            <a:pPr marL="342900" indent="-342900" algn="l">
              <a:lnSpc>
                <a:spcPts val="2780"/>
              </a:lnSpc>
              <a:buSzPct val="100000"/>
              <a:buChar char="•"/>
            </a:pPr>
            <a:endParaRPr lang="en-US" sz="1850" dirty="0">
              <a:latin typeface="Times New Roman" panose="02020603050405020304" charset="0"/>
              <a:cs typeface="Times New Roman" panose="02020603050405020304" charset="0"/>
            </a:endParaRPr>
          </a:p>
        </p:txBody>
      </p:sp>
      <p:sp>
        <p:nvSpPr>
          <p:cNvPr id="15" name="Text 8"/>
          <p:cNvSpPr/>
          <p:nvPr/>
        </p:nvSpPr>
        <p:spPr>
          <a:xfrm>
            <a:off x="832104" y="8860536"/>
            <a:ext cx="12984480" cy="283464"/>
          </a:xfrm>
          <a:prstGeom prst="rect">
            <a:avLst/>
          </a:prstGeom>
          <a:noFill/>
        </p:spPr>
        <p:txBody>
          <a:bodyPr wrap="none" lIns="0" tIns="0" rIns="0" bIns="0" rtlCol="0" anchor="t"/>
          <a:lstStyle/>
          <a:p>
            <a:pPr marL="0" indent="0" algn="l">
              <a:lnSpc>
                <a:spcPts val="2220"/>
              </a:lnSpc>
              <a:buNone/>
            </a:pPr>
            <a:r>
              <a:rPr lang="en-US" sz="1480" dirty="0">
                <a:solidFill>
                  <a:srgbClr val="FFFFFF"/>
                </a:solidFill>
                <a:latin typeface="Times New Roman" panose="02020603050405020304" charset="0"/>
                <a:ea typeface="思源宋体-思源宋体-Regular" pitchFamily="34" charset="-122"/>
                <a:cs typeface="Times New Roman" panose="02020603050405020304" charset="0"/>
              </a:rPr>
              <a:t> </a:t>
            </a:r>
            <a:endParaRPr lang="en-US" sz="148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16" name="Text 9"/>
          <p:cNvSpPr/>
          <p:nvPr/>
        </p:nvSpPr>
        <p:spPr>
          <a:xfrm>
            <a:off x="7690104" y="2761488"/>
            <a:ext cx="5870448" cy="374904"/>
          </a:xfrm>
          <a:prstGeom prst="rect">
            <a:avLst/>
          </a:prstGeom>
          <a:noFill/>
        </p:spPr>
        <p:txBody>
          <a:bodyPr wrap="none" lIns="0" tIns="0" rIns="0" bIns="0" rtlCol="0" anchor="t"/>
          <a:lstStyle/>
          <a:p>
            <a:pPr marL="0" indent="0" algn="ctr">
              <a:lnSpc>
                <a:spcPts val="2900"/>
              </a:lnSpc>
              <a:buNone/>
            </a:pPr>
            <a:endParaRPr lang="en-US" sz="2320" dirty="0">
              <a:latin typeface="Times New Roman" panose="02020603050405020304" charset="0"/>
              <a:cs typeface="Times New Roman" panose="02020603050405020304" charset="0"/>
            </a:endParaRPr>
          </a:p>
        </p:txBody>
      </p:sp>
      <p:sp>
        <p:nvSpPr>
          <p:cNvPr id="17" name="Text 10"/>
          <p:cNvSpPr/>
          <p:nvPr/>
        </p:nvSpPr>
        <p:spPr>
          <a:xfrm>
            <a:off x="832104" y="6665976"/>
            <a:ext cx="12984480" cy="356616"/>
          </a:xfrm>
          <a:prstGeom prst="rect">
            <a:avLst/>
          </a:prstGeom>
          <a:noFill/>
        </p:spPr>
        <p:txBody>
          <a:bodyPr wrap="none" lIns="0" tIns="0" rIns="0" bIns="0" rtlCol="0" anchor="t"/>
          <a:lstStyle/>
          <a:p>
            <a:pPr marL="0" indent="0" algn="l">
              <a:lnSpc>
                <a:spcPts val="2780"/>
              </a:lnSpc>
              <a:buNone/>
            </a:pPr>
            <a:endParaRPr lang="en-US" sz="1850" dirty="0">
              <a:latin typeface="Times New Roman" panose="02020603050405020304" charset="0"/>
              <a:cs typeface="Times New Roman" panose="02020603050405020304" charset="0"/>
            </a:endParaRPr>
          </a:p>
        </p:txBody>
      </p:sp>
      <p:sp>
        <p:nvSpPr>
          <p:cNvPr id="18" name="Text 11"/>
          <p:cNvSpPr/>
          <p:nvPr/>
        </p:nvSpPr>
        <p:spPr>
          <a:xfrm>
            <a:off x="832104" y="7278624"/>
            <a:ext cx="12984480" cy="1024128"/>
          </a:xfrm>
          <a:prstGeom prst="rect">
            <a:avLst/>
          </a:prstGeom>
          <a:noFill/>
        </p:spPr>
        <p:txBody>
          <a:bodyPr wrap="none" lIns="0" tIns="0" rIns="0" bIns="0" rtlCol="0" anchor="t"/>
          <a:lstStyle/>
          <a:p>
            <a:pPr marL="0" indent="0" algn="r">
              <a:lnSpc>
                <a:spcPts val="8010"/>
              </a:lnSpc>
              <a:buNone/>
            </a:pPr>
            <a:endParaRPr lang="en-US" sz="6410" dirty="0">
              <a:latin typeface="Times New Roman" panose="02020603050405020304" charset="0"/>
              <a:cs typeface="Times New Roman" panose="02020603050405020304" charset="0"/>
            </a:endParaRPr>
          </a:p>
        </p:txBody>
      </p:sp>
      <p:sp>
        <p:nvSpPr>
          <p:cNvPr id="19" name="Text 12"/>
          <p:cNvSpPr/>
          <p:nvPr/>
        </p:nvSpPr>
        <p:spPr>
          <a:xfrm>
            <a:off x="7690104" y="5559552"/>
            <a:ext cx="5870448" cy="713232"/>
          </a:xfrm>
          <a:prstGeom prst="rect">
            <a:avLst/>
          </a:prstGeom>
          <a:noFill/>
        </p:spPr>
        <p:txBody>
          <a:bodyPr wrap="square" lIns="0" tIns="0" rIns="0" bIns="0" rtlCol="0" anchor="t"/>
          <a:lstStyle/>
          <a:p>
            <a:pPr marL="342900" indent="-342900" algn="l">
              <a:lnSpc>
                <a:spcPts val="2780"/>
              </a:lnSpc>
              <a:buSzPct val="100000"/>
              <a:buChar char="•"/>
            </a:pPr>
            <a:endParaRPr lang="en-US" sz="1850" dirty="0">
              <a:latin typeface="Times New Roman" panose="02020603050405020304" charset="0"/>
              <a:cs typeface="Times New Roman" panose="02020603050405020304" charset="0"/>
            </a:endParaRPr>
          </a:p>
        </p:txBody>
      </p:sp>
      <p:sp>
        <p:nvSpPr>
          <p:cNvPr id="21" name="Text 14"/>
          <p:cNvSpPr/>
          <p:nvPr/>
        </p:nvSpPr>
        <p:spPr>
          <a:xfrm>
            <a:off x="1078865" y="3840480"/>
            <a:ext cx="5870575" cy="2419985"/>
          </a:xfrm>
          <a:prstGeom prst="rect">
            <a:avLst/>
          </a:prstGeom>
          <a:noFill/>
        </p:spPr>
        <p:txBody>
          <a:bodyPr wrap="none" lIns="0" tIns="0" rIns="0" bIns="0" rtlCol="0" anchor="t"/>
          <a:lstStyle/>
          <a:p>
            <a:pPr marL="342900" indent="-342900" algn="l">
              <a:lnSpc>
                <a:spcPts val="2780"/>
              </a:lnSpc>
              <a:buSzPct val="100000"/>
              <a:buChar char="•"/>
            </a:pPr>
            <a:endParaRPr lang="en-US" sz="1850" dirty="0">
              <a:latin typeface="Times New Roman" panose="02020603050405020304" charset="0"/>
              <a:cs typeface="Times New Roman" panose="02020603050405020304" charset="0"/>
            </a:endParaRPr>
          </a:p>
        </p:txBody>
      </p:sp>
      <p:sp>
        <p:nvSpPr>
          <p:cNvPr id="22" name="Text 15"/>
          <p:cNvSpPr/>
          <p:nvPr/>
        </p:nvSpPr>
        <p:spPr>
          <a:xfrm>
            <a:off x="832104" y="1508760"/>
            <a:ext cx="12984480" cy="246888"/>
          </a:xfrm>
          <a:prstGeom prst="rect">
            <a:avLst/>
          </a:prstGeom>
          <a:noFill/>
        </p:spPr>
        <p:txBody>
          <a:bodyPr wrap="none" lIns="0" tIns="0" rIns="0" bIns="0" rtlCol="0" anchor="t"/>
          <a:lstStyle/>
          <a:p>
            <a:pPr marL="0" indent="0" algn="l">
              <a:lnSpc>
                <a:spcPts val="2780"/>
              </a:lnSpc>
              <a:buNone/>
            </a:pPr>
            <a:endParaRPr lang="en-US" sz="1850" dirty="0">
              <a:latin typeface="Times New Roman" panose="02020603050405020304" charset="0"/>
              <a:cs typeface="Times New Roman" panose="02020603050405020304" charset="0"/>
            </a:endParaRPr>
          </a:p>
          <a:p>
            <a:pPr marL="0" indent="0" algn="l">
              <a:lnSpc>
                <a:spcPts val="2780"/>
              </a:lnSpc>
              <a:buNone/>
            </a:pPr>
            <a:endParaRPr lang="en-US" sz="1850" dirty="0">
              <a:latin typeface="Times New Roman" panose="02020603050405020304" charset="0"/>
              <a:cs typeface="Times New Roman" panose="02020603050405020304" charset="0"/>
            </a:endParaRPr>
          </a:p>
        </p:txBody>
      </p:sp>
      <p:sp>
        <p:nvSpPr>
          <p:cNvPr id="23" name="Text 16"/>
          <p:cNvSpPr/>
          <p:nvPr/>
        </p:nvSpPr>
        <p:spPr>
          <a:xfrm>
            <a:off x="1078865" y="3827145"/>
            <a:ext cx="5870575" cy="1860550"/>
          </a:xfrm>
          <a:prstGeom prst="rect">
            <a:avLst/>
          </a:prstGeom>
          <a:noFill/>
        </p:spPr>
        <p:txBody>
          <a:bodyPr wrap="none" lIns="0" tIns="0" rIns="0" bIns="0" rtlCol="0" anchor="t"/>
          <a:lstStyle/>
          <a:p>
            <a:pPr algn="just"/>
            <a:endParaRPr lang="en-US" altLang="en-US" sz="1850"/>
          </a:p>
          <a:p>
            <a:pPr marL="285750" indent="-285750" algn="just">
              <a:lnSpc>
                <a:spcPct val="60000"/>
              </a:lnSpc>
              <a:buFont typeface="Arial" panose="020B0604020202020204" pitchFamily="34" charset="0"/>
              <a:buChar char="•"/>
            </a:pPr>
            <a:r>
              <a:rPr lang="en-US" altLang="en-US" sz="2200">
                <a:solidFill>
                  <a:schemeClr val="bg1"/>
                </a:solidFill>
                <a:latin typeface="Times New Roman" panose="02020603050405020304" charset="0"/>
                <a:cs typeface="Times New Roman" panose="02020603050405020304" charset="0"/>
                <a:sym typeface="+mn-ea"/>
              </a:rPr>
              <a:t>Total Sales &amp; Revenue</a:t>
            </a:r>
            <a:endParaRPr lang="en-US" altLang="en-US" sz="2200">
              <a:solidFill>
                <a:schemeClr val="bg1"/>
              </a:solidFill>
              <a:latin typeface="Times New Roman" panose="02020603050405020304" charset="0"/>
              <a:cs typeface="Times New Roman" panose="02020603050405020304" charset="0"/>
            </a:endParaRPr>
          </a:p>
          <a:p>
            <a:pPr marL="285750" indent="-285750" algn="just">
              <a:lnSpc>
                <a:spcPct val="60000"/>
              </a:lnSpc>
              <a:buFont typeface="Arial" panose="020B0604020202020204" pitchFamily="34" charset="0"/>
              <a:buChar char="•"/>
            </a:pPr>
            <a:endParaRPr lang="en-US" altLang="en-US" sz="2200">
              <a:solidFill>
                <a:schemeClr val="bg1"/>
              </a:solidFill>
              <a:latin typeface="Times New Roman" panose="02020603050405020304" charset="0"/>
              <a:cs typeface="Times New Roman" panose="02020603050405020304" charset="0"/>
            </a:endParaRPr>
          </a:p>
          <a:p>
            <a:pPr marL="285750" indent="-285750" algn="just">
              <a:lnSpc>
                <a:spcPct val="60000"/>
              </a:lnSpc>
              <a:buFont typeface="Arial" panose="020B0604020202020204" pitchFamily="34" charset="0"/>
              <a:buChar char="•"/>
            </a:pPr>
            <a:r>
              <a:rPr lang="en-US" altLang="en-US" sz="2200">
                <a:solidFill>
                  <a:schemeClr val="bg1"/>
                </a:solidFill>
                <a:latin typeface="Times New Roman" panose="02020603050405020304" charset="0"/>
                <a:cs typeface="Times New Roman" panose="02020603050405020304" charset="0"/>
                <a:sym typeface="+mn-ea"/>
              </a:rPr>
              <a:t>Peak Shopping Hours</a:t>
            </a:r>
            <a:endParaRPr lang="en-US" altLang="en-US" sz="2200">
              <a:solidFill>
                <a:schemeClr val="bg1"/>
              </a:solidFill>
              <a:latin typeface="Times New Roman" panose="02020603050405020304" charset="0"/>
              <a:cs typeface="Times New Roman" panose="02020603050405020304" charset="0"/>
            </a:endParaRPr>
          </a:p>
          <a:p>
            <a:pPr marL="285750" indent="-285750" algn="just">
              <a:lnSpc>
                <a:spcPct val="60000"/>
              </a:lnSpc>
              <a:buFont typeface="Arial" panose="020B0604020202020204" pitchFamily="34" charset="0"/>
              <a:buChar char="•"/>
            </a:pPr>
            <a:endParaRPr lang="en-US" altLang="en-US" sz="2200">
              <a:solidFill>
                <a:schemeClr val="bg1"/>
              </a:solidFill>
              <a:latin typeface="Times New Roman" panose="02020603050405020304" charset="0"/>
              <a:cs typeface="Times New Roman" panose="02020603050405020304" charset="0"/>
            </a:endParaRPr>
          </a:p>
          <a:p>
            <a:pPr marL="285750" indent="-285750" algn="just">
              <a:lnSpc>
                <a:spcPct val="60000"/>
              </a:lnSpc>
              <a:buFont typeface="Arial" panose="020B0604020202020204" pitchFamily="34" charset="0"/>
              <a:buChar char="•"/>
            </a:pPr>
            <a:r>
              <a:rPr lang="en-US" altLang="en-US" sz="2200">
                <a:solidFill>
                  <a:schemeClr val="bg1"/>
                </a:solidFill>
                <a:latin typeface="Times New Roman" panose="02020603050405020304" charset="0"/>
                <a:cs typeface="Times New Roman" panose="02020603050405020304" charset="0"/>
                <a:sym typeface="+mn-ea"/>
              </a:rPr>
              <a:t>Best-Selling Products</a:t>
            </a:r>
            <a:endParaRPr lang="en-US" altLang="en-US" sz="2200">
              <a:solidFill>
                <a:schemeClr val="bg1"/>
              </a:solidFill>
              <a:latin typeface="Times New Roman" panose="02020603050405020304" charset="0"/>
              <a:cs typeface="Times New Roman" panose="02020603050405020304" charset="0"/>
            </a:endParaRPr>
          </a:p>
          <a:p>
            <a:pPr marL="285750" indent="-285750" algn="just">
              <a:lnSpc>
                <a:spcPct val="60000"/>
              </a:lnSpc>
              <a:buFont typeface="Arial" panose="020B0604020202020204" pitchFamily="34" charset="0"/>
              <a:buChar char="•"/>
            </a:pPr>
            <a:endParaRPr lang="en-US" altLang="en-US" sz="2200">
              <a:solidFill>
                <a:schemeClr val="bg1"/>
              </a:solidFill>
              <a:latin typeface="Times New Roman" panose="02020603050405020304" charset="0"/>
              <a:cs typeface="Times New Roman" panose="02020603050405020304" charset="0"/>
            </a:endParaRPr>
          </a:p>
          <a:p>
            <a:pPr marL="285750" indent="-285750" algn="just">
              <a:lnSpc>
                <a:spcPct val="60000"/>
              </a:lnSpc>
              <a:buFont typeface="Arial" panose="020B0604020202020204" pitchFamily="34" charset="0"/>
              <a:buChar char="•"/>
            </a:pPr>
            <a:r>
              <a:rPr lang="en-US" altLang="en-US" sz="2200">
                <a:solidFill>
                  <a:schemeClr val="bg1"/>
                </a:solidFill>
                <a:latin typeface="Times New Roman" panose="02020603050405020304" charset="0"/>
                <a:cs typeface="Times New Roman" panose="02020603050405020304" charset="0"/>
                <a:sym typeface="+mn-ea"/>
              </a:rPr>
              <a:t>Customer Retention &amp; Loyalty Metrics</a:t>
            </a:r>
            <a:endParaRPr lang="en-US" altLang="en-US" sz="2200">
              <a:solidFill>
                <a:schemeClr val="bg1"/>
              </a:solidFill>
              <a:latin typeface="Times New Roman" panose="02020603050405020304" charset="0"/>
              <a:cs typeface="Times New Roman" panose="02020603050405020304" charset="0"/>
            </a:endParaRPr>
          </a:p>
          <a:p>
            <a:pPr marL="285750" indent="-285750" algn="just">
              <a:lnSpc>
                <a:spcPct val="60000"/>
              </a:lnSpc>
              <a:buFont typeface="Arial" panose="020B0604020202020204" pitchFamily="34" charset="0"/>
              <a:buChar char="•"/>
            </a:pPr>
            <a:endParaRPr lang="en-US" altLang="en-US" sz="2200">
              <a:solidFill>
                <a:schemeClr val="bg1"/>
              </a:solidFill>
              <a:latin typeface="Times New Roman" panose="02020603050405020304" charset="0"/>
              <a:cs typeface="Times New Roman" panose="02020603050405020304" charset="0"/>
            </a:endParaRPr>
          </a:p>
          <a:p>
            <a:pPr marL="285750" indent="-285750" algn="just">
              <a:lnSpc>
                <a:spcPct val="60000"/>
              </a:lnSpc>
              <a:buFont typeface="Arial" panose="020B0604020202020204" pitchFamily="34" charset="0"/>
              <a:buChar char="•"/>
            </a:pPr>
            <a:r>
              <a:rPr lang="en-US" altLang="en-US" sz="2200">
                <a:solidFill>
                  <a:schemeClr val="bg1"/>
                </a:solidFill>
                <a:latin typeface="Times New Roman" panose="02020603050405020304" charset="0"/>
                <a:cs typeface="Times New Roman" panose="02020603050405020304" charset="0"/>
                <a:sym typeface="+mn-ea"/>
              </a:rPr>
              <a:t>Inventory Turnover Rate</a:t>
            </a:r>
            <a:endParaRPr lang="en-US" altLang="en-US" sz="2200">
              <a:solidFill>
                <a:schemeClr val="bg1"/>
              </a:solidFill>
              <a:latin typeface="Times New Roman" panose="02020603050405020304" charset="0"/>
              <a:cs typeface="Times New Roman" panose="02020603050405020304" charset="0"/>
            </a:endParaRPr>
          </a:p>
          <a:p>
            <a:pPr algn="just">
              <a:lnSpc>
                <a:spcPct val="60000"/>
              </a:lnSpc>
            </a:pPr>
            <a:endParaRPr lang="en-US" altLang="en-US" sz="1850"/>
          </a:p>
          <a:p>
            <a:pPr indent="0" algn="just">
              <a:lnSpc>
                <a:spcPts val="2780"/>
              </a:lnSpc>
              <a:buSzPct val="100000"/>
              <a:buNone/>
            </a:pPr>
            <a:r>
              <a:rPr lang="en-US" sz="1850" dirty="0">
                <a:solidFill>
                  <a:srgbClr val="FFFFFF"/>
                </a:solidFill>
                <a:latin typeface="Times New Roman" panose="02020603050405020304" charset="0"/>
                <a:ea typeface="思源宋体-思源宋体-Regular" pitchFamily="34" charset="-122"/>
                <a:cs typeface="Times New Roman" panose="02020603050405020304" charset="0"/>
              </a:rPr>
              <a:t> </a:t>
            </a:r>
            <a:endParaRPr lang="en-US" sz="1850" dirty="0">
              <a:latin typeface="Times New Roman" panose="02020603050405020304" charset="0"/>
              <a:cs typeface="Times New Roman" panose="02020603050405020304" charset="0"/>
            </a:endParaRPr>
          </a:p>
          <a:p>
            <a:pPr marL="342900" indent="-342900" algn="just">
              <a:lnSpc>
                <a:spcPts val="2780"/>
              </a:lnSpc>
              <a:buSzPct val="100000"/>
              <a:buChar char="•"/>
            </a:pPr>
            <a:endParaRPr lang="en-US" sz="1850" dirty="0">
              <a:latin typeface="Times New Roman" panose="02020603050405020304" charset="0"/>
              <a:cs typeface="Times New Roman" panose="02020603050405020304" charset="0"/>
            </a:endParaRPr>
          </a:p>
          <a:p>
            <a:pPr indent="0" algn="l">
              <a:lnSpc>
                <a:spcPts val="2780"/>
              </a:lnSpc>
              <a:buSzPct val="100000"/>
              <a:buNone/>
            </a:pPr>
            <a:endParaRPr lang="en-US" sz="1850" dirty="0">
              <a:latin typeface="Times New Roman" panose="02020603050405020304" charset="0"/>
              <a:cs typeface="Times New Roman" panose="02020603050405020304" charset="0"/>
            </a:endParaRPr>
          </a:p>
        </p:txBody>
      </p:sp>
      <p:sp>
        <p:nvSpPr>
          <p:cNvPr id="24" name="Text 17"/>
          <p:cNvSpPr/>
          <p:nvPr/>
        </p:nvSpPr>
        <p:spPr>
          <a:xfrm>
            <a:off x="1078992" y="4837176"/>
            <a:ext cx="5870448" cy="356616"/>
          </a:xfrm>
          <a:prstGeom prst="rect">
            <a:avLst/>
          </a:prstGeom>
          <a:noFill/>
        </p:spPr>
        <p:txBody>
          <a:bodyPr wrap="none" lIns="0" tIns="0" rIns="0" bIns="0" rtlCol="0" anchor="t"/>
          <a:lstStyle/>
          <a:p>
            <a:pPr marL="342900" indent="-342900" algn="l">
              <a:lnSpc>
                <a:spcPts val="2780"/>
              </a:lnSpc>
              <a:buSzPct val="100000"/>
              <a:buChar char="•"/>
            </a:pPr>
            <a:endParaRPr lang="en-US" sz="185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11430" y="0"/>
            <a:ext cx="14630400" cy="8238744"/>
          </a:xfrm>
          <a:prstGeom prst="rect">
            <a:avLst/>
          </a:prstGeom>
        </p:spPr>
      </p:pic>
      <p:pic>
        <p:nvPicPr>
          <p:cNvPr id="3" name="Image 1" descr="preencoded.png"/>
          <p:cNvPicPr>
            <a:picLocks noChangeAspect="1"/>
          </p:cNvPicPr>
          <p:nvPr/>
        </p:nvPicPr>
        <p:blipFill>
          <a:blip r:embed="rId2"/>
          <a:stretch>
            <a:fillRect/>
          </a:stretch>
        </p:blipFill>
        <p:spPr>
          <a:xfrm>
            <a:off x="0" y="0"/>
            <a:ext cx="4974336" cy="8238744"/>
          </a:xfrm>
          <a:prstGeom prst="rect">
            <a:avLst/>
          </a:prstGeom>
        </p:spPr>
      </p:pic>
      <p:pic>
        <p:nvPicPr>
          <p:cNvPr id="4" name="Image 2" descr="preencoded.png"/>
          <p:cNvPicPr>
            <a:picLocks noChangeAspect="1"/>
          </p:cNvPicPr>
          <p:nvPr/>
        </p:nvPicPr>
        <p:blipFill>
          <a:blip r:embed="rId3"/>
          <a:stretch>
            <a:fillRect/>
          </a:stretch>
        </p:blipFill>
        <p:spPr>
          <a:xfrm>
            <a:off x="5815584" y="4489704"/>
            <a:ext cx="7982712" cy="2578608"/>
          </a:xfrm>
          <a:prstGeom prst="rect">
            <a:avLst/>
          </a:prstGeom>
        </p:spPr>
      </p:pic>
      <p:sp>
        <p:nvSpPr>
          <p:cNvPr id="5" name="Text 0"/>
          <p:cNvSpPr/>
          <p:nvPr/>
        </p:nvSpPr>
        <p:spPr>
          <a:xfrm>
            <a:off x="6053328" y="5111496"/>
            <a:ext cx="7507224" cy="356616"/>
          </a:xfrm>
          <a:prstGeom prst="rect">
            <a:avLst/>
          </a:prstGeom>
          <a:noFill/>
        </p:spPr>
        <p:txBody>
          <a:bodyPr wrap="none" lIns="0" tIns="0" rIns="0" bIns="0" rtlCol="0" anchor="t"/>
          <a:lstStyle/>
          <a:p>
            <a:pPr marL="342900" indent="-342900" algn="l">
              <a:lnSpc>
                <a:spcPts val="2780"/>
              </a:lnSpc>
              <a:buSzPct val="100000"/>
              <a:buChar char="•"/>
            </a:pPr>
            <a:r>
              <a:rPr lang="en-US" sz="2000" dirty="0">
                <a:solidFill>
                  <a:srgbClr val="FFFFFF"/>
                </a:solidFill>
                <a:latin typeface="Times New Roman" panose="02020603050405020304" charset="0"/>
                <a:ea typeface="思源宋体-思源宋体-Regular" pitchFamily="34" charset="-122"/>
                <a:cs typeface="Times New Roman" panose="02020603050405020304" charset="0"/>
              </a:rPr>
              <a:t> Lack of Real-Time Insights  </a:t>
            </a:r>
            <a:endParaRPr lang="en-US" sz="2000" dirty="0">
              <a:solidFill>
                <a:srgbClr val="FFFFFF"/>
              </a:solidFill>
              <a:latin typeface="Times New Roman" panose="02020603050405020304" charset="0"/>
              <a:ea typeface="思源宋体-思源宋体-Regular" pitchFamily="34" charset="-122"/>
              <a:cs typeface="Times New Roman" panose="02020603050405020304" charset="0"/>
            </a:endParaRPr>
          </a:p>
        </p:txBody>
      </p:sp>
      <p:sp>
        <p:nvSpPr>
          <p:cNvPr id="6" name="Text 1"/>
          <p:cNvSpPr/>
          <p:nvPr/>
        </p:nvSpPr>
        <p:spPr>
          <a:xfrm>
            <a:off x="6053328" y="6592824"/>
            <a:ext cx="7507224" cy="356616"/>
          </a:xfrm>
          <a:prstGeom prst="rect">
            <a:avLst/>
          </a:prstGeom>
          <a:noFill/>
        </p:spPr>
        <p:txBody>
          <a:bodyPr wrap="none" lIns="0" tIns="0" rIns="0" bIns="0" rtlCol="0" anchor="t"/>
          <a:lstStyle/>
          <a:p>
            <a:pPr marL="342900" indent="-342900" algn="l">
              <a:lnSpc>
                <a:spcPts val="2780"/>
              </a:lnSpc>
              <a:buSzPct val="100000"/>
              <a:buChar char="•"/>
            </a:pPr>
            <a:r>
              <a:rPr lang="en-US" sz="2000" dirty="0">
                <a:solidFill>
                  <a:srgbClr val="FFFFFF"/>
                </a:solidFill>
                <a:latin typeface="Times New Roman" panose="02020603050405020304" charset="0"/>
                <a:ea typeface="思源宋体-思源宋体-Regular" pitchFamily="34" charset="-122"/>
                <a:cs typeface="Times New Roman" panose="02020603050405020304" charset="0"/>
              </a:rPr>
              <a:t> Fragmented Data Sources</a:t>
            </a:r>
            <a:endParaRPr lang="en-US" sz="2000" dirty="0">
              <a:latin typeface="Times New Roman" panose="02020603050405020304" charset="0"/>
              <a:cs typeface="Times New Roman" panose="02020603050405020304" charset="0"/>
            </a:endParaRPr>
          </a:p>
          <a:p>
            <a:pPr marL="342900" indent="-342900" algn="l">
              <a:lnSpc>
                <a:spcPts val="2780"/>
              </a:lnSpc>
              <a:buSzPct val="100000"/>
              <a:buChar char="•"/>
            </a:pPr>
            <a:endParaRPr lang="en-US" sz="2000" dirty="0">
              <a:latin typeface="Times New Roman" panose="02020603050405020304" charset="0"/>
              <a:cs typeface="Times New Roman" panose="02020603050405020304" charset="0"/>
            </a:endParaRPr>
          </a:p>
        </p:txBody>
      </p:sp>
      <p:sp>
        <p:nvSpPr>
          <p:cNvPr id="7" name="Text 2"/>
          <p:cNvSpPr/>
          <p:nvPr/>
        </p:nvSpPr>
        <p:spPr>
          <a:xfrm>
            <a:off x="6053328" y="4608576"/>
            <a:ext cx="7507224" cy="356616"/>
          </a:xfrm>
          <a:prstGeom prst="rect">
            <a:avLst/>
          </a:prstGeom>
          <a:noFill/>
        </p:spPr>
        <p:txBody>
          <a:bodyPr wrap="none" lIns="0" tIns="0" rIns="0" bIns="0" rtlCol="0" anchor="t"/>
          <a:lstStyle/>
          <a:p>
            <a:pPr marL="342900" indent="-342900" algn="l">
              <a:lnSpc>
                <a:spcPts val="2780"/>
              </a:lnSpc>
              <a:buSzPct val="100000"/>
              <a:buChar char="•"/>
            </a:pPr>
            <a:r>
              <a:rPr lang="en-US" sz="2000" dirty="0">
                <a:solidFill>
                  <a:srgbClr val="FFFFFF"/>
                </a:solidFill>
                <a:latin typeface="Times New Roman" panose="02020603050405020304" charset="0"/>
                <a:ea typeface="思源宋体-思源宋体-Regular" pitchFamily="34" charset="-122"/>
                <a:cs typeface="Times New Roman" panose="02020603050405020304" charset="0"/>
              </a:rPr>
              <a:t> Manual Observations &amp; POS Data Analysis</a:t>
            </a:r>
            <a:endParaRPr lang="en-US" sz="2000" dirty="0">
              <a:latin typeface="Times New Roman" panose="02020603050405020304" charset="0"/>
              <a:cs typeface="Times New Roman" panose="02020603050405020304" charset="0"/>
            </a:endParaRPr>
          </a:p>
          <a:p>
            <a:pPr marL="342900" indent="-342900" algn="l">
              <a:lnSpc>
                <a:spcPts val="2780"/>
              </a:lnSpc>
              <a:buSzPct val="100000"/>
              <a:buChar char="•"/>
            </a:pPr>
            <a:endParaRPr lang="en-US" sz="2000" dirty="0">
              <a:latin typeface="Times New Roman" panose="02020603050405020304" charset="0"/>
              <a:cs typeface="Times New Roman" panose="02020603050405020304" charset="0"/>
            </a:endParaRPr>
          </a:p>
        </p:txBody>
      </p:sp>
      <p:sp>
        <p:nvSpPr>
          <p:cNvPr id="8" name="Text 3"/>
          <p:cNvSpPr/>
          <p:nvPr/>
        </p:nvSpPr>
        <p:spPr>
          <a:xfrm>
            <a:off x="6053328" y="5605272"/>
            <a:ext cx="7507224" cy="356616"/>
          </a:xfrm>
          <a:prstGeom prst="rect">
            <a:avLst/>
          </a:prstGeom>
          <a:noFill/>
        </p:spPr>
        <p:txBody>
          <a:bodyPr wrap="none" lIns="0" tIns="0" rIns="0" bIns="0" rtlCol="0" anchor="t"/>
          <a:lstStyle/>
          <a:p>
            <a:pPr marL="342900" indent="-342900" algn="l">
              <a:lnSpc>
                <a:spcPts val="2780"/>
              </a:lnSpc>
              <a:buSzPct val="100000"/>
              <a:buChar char="•"/>
            </a:pPr>
            <a:r>
              <a:rPr lang="en-US" sz="2000" dirty="0">
                <a:solidFill>
                  <a:srgbClr val="FFFFFF"/>
                </a:solidFill>
                <a:latin typeface="Times New Roman" panose="02020603050405020304" charset="0"/>
                <a:ea typeface="思源宋体-思源宋体-Regular" pitchFamily="34" charset="-122"/>
                <a:cs typeface="Times New Roman" panose="02020603050405020304" charset="0"/>
              </a:rPr>
              <a:t> Limited Customer Personalization</a:t>
            </a:r>
            <a:endParaRPr lang="en-US" sz="2000" dirty="0">
              <a:latin typeface="Times New Roman" panose="02020603050405020304" charset="0"/>
              <a:cs typeface="Times New Roman" panose="02020603050405020304" charset="0"/>
            </a:endParaRPr>
          </a:p>
          <a:p>
            <a:pPr indent="0" algn="l">
              <a:lnSpc>
                <a:spcPts val="2780"/>
              </a:lnSpc>
              <a:buSzPct val="100000"/>
              <a:buNone/>
            </a:pPr>
            <a:r>
              <a:rPr lang="en-US" sz="1850" dirty="0">
                <a:solidFill>
                  <a:srgbClr val="FFFFFF"/>
                </a:solidFill>
                <a:latin typeface="Times New Roman" panose="02020603050405020304" charset="0"/>
                <a:ea typeface="思源宋体-思源宋体-Regular" pitchFamily="34" charset="-122"/>
                <a:cs typeface="Times New Roman" panose="02020603050405020304" charset="0"/>
              </a:rPr>
              <a:t> </a:t>
            </a:r>
            <a:endParaRPr lang="en-US" sz="1850" dirty="0">
              <a:latin typeface="Times New Roman" panose="02020603050405020304" charset="0"/>
              <a:cs typeface="Times New Roman" panose="02020603050405020304" charset="0"/>
            </a:endParaRPr>
          </a:p>
        </p:txBody>
      </p:sp>
      <p:sp>
        <p:nvSpPr>
          <p:cNvPr id="9" name="Text 4"/>
          <p:cNvSpPr/>
          <p:nvPr/>
        </p:nvSpPr>
        <p:spPr>
          <a:xfrm>
            <a:off x="5806440" y="2441448"/>
            <a:ext cx="8010144" cy="1773936"/>
          </a:xfrm>
          <a:prstGeom prst="rect">
            <a:avLst/>
          </a:prstGeom>
          <a:noFill/>
        </p:spPr>
        <p:txBody>
          <a:bodyPr wrap="square" lIns="0" tIns="0" rIns="0" bIns="0" rtlCol="0" anchor="t"/>
          <a:lstStyle/>
          <a:p>
            <a:pPr marL="0" indent="0" algn="just">
              <a:lnSpc>
                <a:spcPts val="2780"/>
              </a:lnSpc>
              <a:buNone/>
            </a:pPr>
            <a:r>
              <a:rPr lang="en-US" sz="2400" dirty="0">
                <a:solidFill>
                  <a:srgbClr val="FFFFFF"/>
                </a:solidFill>
                <a:latin typeface="Times New Roman" panose="02020603050405020304" charset="0"/>
                <a:ea typeface="思源宋体-思源宋体-Regular" pitchFamily="34" charset="-122"/>
                <a:cs typeface="Times New Roman" panose="02020603050405020304" charset="0"/>
              </a:rPr>
              <a:t>In traditional retail environments, decision-making relies on manual observations, POS (Point of Sale) data analysis, and historical sales reports. Retailers often face challenges in identifying peak shopping hours, understanding customer behavior, and optimizing product placements.</a:t>
            </a:r>
            <a:endParaRPr lang="en-US" sz="2400" dirty="0">
              <a:latin typeface="Times New Roman" panose="02020603050405020304" charset="0"/>
              <a:cs typeface="Times New Roman" panose="02020603050405020304" charset="0"/>
            </a:endParaRPr>
          </a:p>
          <a:p>
            <a:pPr marL="0" indent="0" algn="just">
              <a:lnSpc>
                <a:spcPts val="2780"/>
              </a:lnSpc>
              <a:buNone/>
            </a:pPr>
            <a:endParaRPr lang="en-US" sz="2400" dirty="0">
              <a:latin typeface="Times New Roman" panose="02020603050405020304" charset="0"/>
              <a:cs typeface="Times New Roman" panose="02020603050405020304" charset="0"/>
            </a:endParaRPr>
          </a:p>
        </p:txBody>
      </p:sp>
      <p:sp>
        <p:nvSpPr>
          <p:cNvPr id="10" name="Text 5"/>
          <p:cNvSpPr/>
          <p:nvPr/>
        </p:nvSpPr>
        <p:spPr>
          <a:xfrm>
            <a:off x="5788660" y="860425"/>
            <a:ext cx="5695950" cy="1024255"/>
          </a:xfrm>
          <a:prstGeom prst="rect">
            <a:avLst/>
          </a:prstGeom>
          <a:noFill/>
        </p:spPr>
        <p:txBody>
          <a:bodyPr wrap="none" lIns="0" tIns="0" rIns="0" bIns="0" rtlCol="0" anchor="t"/>
          <a:lstStyle/>
          <a:p>
            <a:pPr marL="0" indent="0" algn="l">
              <a:lnSpc>
                <a:spcPts val="8010"/>
              </a:lnSpc>
              <a:buNone/>
            </a:pPr>
            <a:r>
              <a:rPr lang="en-US" sz="6410" dirty="0">
                <a:solidFill>
                  <a:srgbClr val="FFFFFF"/>
                </a:solidFill>
                <a:latin typeface="Times New Roman" panose="02020603050405020304" charset="0"/>
                <a:ea typeface="思源宋体-思源宋体-SemiBold" pitchFamily="34" charset="-122"/>
                <a:cs typeface="Times New Roman" panose="02020603050405020304" charset="0"/>
              </a:rPr>
              <a:t>Existing system</a:t>
            </a:r>
            <a:endParaRPr lang="en-US" sz="6410" dirty="0">
              <a:latin typeface="Times New Roman" panose="02020603050405020304" charset="0"/>
              <a:cs typeface="Times New Roman" panose="02020603050405020304" charset="0"/>
            </a:endParaRPr>
          </a:p>
          <a:p>
            <a:pPr marL="0" indent="0" algn="l">
              <a:lnSpc>
                <a:spcPts val="8010"/>
              </a:lnSpc>
              <a:buNone/>
            </a:pPr>
            <a:endParaRPr lang="en-US" sz="6410" dirty="0">
              <a:latin typeface="Times New Roman" panose="02020603050405020304" charset="0"/>
              <a:cs typeface="Times New Roman" panose="02020603050405020304" charset="0"/>
            </a:endParaRPr>
          </a:p>
        </p:txBody>
      </p:sp>
      <p:sp>
        <p:nvSpPr>
          <p:cNvPr id="11" name="Text 6"/>
          <p:cNvSpPr/>
          <p:nvPr/>
        </p:nvSpPr>
        <p:spPr>
          <a:xfrm>
            <a:off x="6053328" y="6099048"/>
            <a:ext cx="7507224" cy="356616"/>
          </a:xfrm>
          <a:prstGeom prst="rect">
            <a:avLst/>
          </a:prstGeom>
          <a:noFill/>
        </p:spPr>
        <p:txBody>
          <a:bodyPr wrap="none" lIns="0" tIns="0" rIns="0" bIns="0" rtlCol="0" anchor="t"/>
          <a:lstStyle/>
          <a:p>
            <a:pPr marL="342900" indent="-342900" algn="l">
              <a:lnSpc>
                <a:spcPts val="2780"/>
              </a:lnSpc>
              <a:buSzPct val="100000"/>
              <a:buChar char="•"/>
            </a:pPr>
            <a:r>
              <a:rPr lang="en-US" sz="2000" dirty="0">
                <a:solidFill>
                  <a:srgbClr val="FFFFFF"/>
                </a:solidFill>
                <a:latin typeface="Times New Roman" panose="02020603050405020304" charset="0"/>
                <a:ea typeface="思源宋体-思源宋体-Regular" pitchFamily="34" charset="-122"/>
                <a:cs typeface="Times New Roman" panose="02020603050405020304" charset="0"/>
              </a:rPr>
              <a:t> Inefficient Decision-Making</a:t>
            </a:r>
            <a:endParaRPr lang="en-US" sz="2000" dirty="0">
              <a:latin typeface="Times New Roman" panose="02020603050405020304" charset="0"/>
              <a:cs typeface="Times New Roman" panose="02020603050405020304" charset="0"/>
            </a:endParaRPr>
          </a:p>
          <a:p>
            <a:pPr indent="0" algn="l">
              <a:lnSpc>
                <a:spcPts val="2780"/>
              </a:lnSpc>
              <a:buSzPct val="100000"/>
              <a:buNone/>
            </a:pPr>
            <a:r>
              <a:rPr lang="en-US" sz="1850" dirty="0">
                <a:solidFill>
                  <a:srgbClr val="FFFFFF"/>
                </a:solidFill>
                <a:latin typeface="Times New Roman" panose="02020603050405020304" charset="0"/>
                <a:ea typeface="思源宋体-思源宋体-Regular" pitchFamily="34" charset="-122"/>
                <a:cs typeface="Times New Roman" panose="02020603050405020304" charset="0"/>
              </a:rPr>
              <a:t> </a:t>
            </a:r>
            <a:endParaRPr lang="en-US" sz="1850" dirty="0">
              <a:latin typeface="Times New Roman" panose="02020603050405020304" charset="0"/>
              <a:cs typeface="Times New Roman" panose="0202060305040502030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5319</Words>
  <Application>WPS Slides</Application>
  <PresentationFormat>On-screen Show (16:9)</PresentationFormat>
  <Paragraphs>271</Paragraphs>
  <Slides>19</Slides>
  <Notes>17</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19</vt:i4>
      </vt:variant>
    </vt:vector>
  </HeadingPairs>
  <TitlesOfParts>
    <vt:vector size="34" baseType="lpstr">
      <vt:lpstr>Arial</vt:lpstr>
      <vt:lpstr>SimSun</vt:lpstr>
      <vt:lpstr>Wingdings</vt:lpstr>
      <vt:lpstr>Times New Roman</vt:lpstr>
      <vt:lpstr>思源宋体-思源宋体-SemiBold</vt:lpstr>
      <vt:lpstr>思源宋体-思源宋体-Regular</vt:lpstr>
      <vt:lpstr>思源宋体-思源宋体-Regular</vt:lpstr>
      <vt:lpstr>思源宋体-思源宋体-Regular</vt:lpstr>
      <vt:lpstr>思源宋体-思源宋体-SemiBold</vt:lpstr>
      <vt:lpstr>思源宋体-思源宋体-SemiBold</vt:lpstr>
      <vt:lpstr>Microsoft YaHei</vt:lpstr>
      <vt:lpstr>Arial Unicode MS</vt:lpstr>
      <vt:lpstr>Calibri</vt:lpstr>
      <vt:lpstr>Wingdings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Dharshini K</cp:lastModifiedBy>
  <cp:revision>3</cp:revision>
  <dcterms:created xsi:type="dcterms:W3CDTF">2025-05-05T10:02:00Z</dcterms:created>
  <dcterms:modified xsi:type="dcterms:W3CDTF">2025-05-05T15:47:44Z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9DA5997AC3104D2FB3C9ADE10587945B_13</vt:lpwstr>
  </property>
  <property fmtid="{D5CDD505-2E9C-101B-9397-08002B2CF9AE}" pid="3" name="KSOProductBuildVer">
    <vt:lpwstr>1033-12.2.0.20795</vt:lpwstr>
  </property>
</Properties>
</file>